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 id="2147483712" r:id="rId2"/>
    <p:sldMasterId id="2147483648" r:id="rId3"/>
  </p:sldMasterIdLst>
  <p:sldIdLst>
    <p:sldId id="256" r:id="rId4"/>
    <p:sldId id="259" r:id="rId5"/>
    <p:sldId id="301" r:id="rId6"/>
    <p:sldId id="258" r:id="rId7"/>
    <p:sldId id="261" r:id="rId8"/>
    <p:sldId id="262" r:id="rId9"/>
    <p:sldId id="263" r:id="rId10"/>
    <p:sldId id="264" r:id="rId11"/>
    <p:sldId id="265" r:id="rId12"/>
    <p:sldId id="283" r:id="rId13"/>
    <p:sldId id="266" r:id="rId14"/>
    <p:sldId id="278" r:id="rId15"/>
    <p:sldId id="267" r:id="rId16"/>
    <p:sldId id="268" r:id="rId17"/>
    <p:sldId id="269" r:id="rId18"/>
    <p:sldId id="271" r:id="rId19"/>
    <p:sldId id="273" r:id="rId20"/>
    <p:sldId id="275" r:id="rId21"/>
    <p:sldId id="277" r:id="rId22"/>
    <p:sldId id="279" r:id="rId23"/>
    <p:sldId id="281" r:id="rId24"/>
    <p:sldId id="284" r:id="rId25"/>
    <p:sldId id="285" r:id="rId26"/>
    <p:sldId id="286" r:id="rId27"/>
    <p:sldId id="287" r:id="rId28"/>
    <p:sldId id="288" r:id="rId29"/>
    <p:sldId id="289" r:id="rId30"/>
    <p:sldId id="290" r:id="rId31"/>
    <p:sldId id="291" r:id="rId32"/>
    <p:sldId id="292" r:id="rId33"/>
    <p:sldId id="293" r:id="rId34"/>
    <p:sldId id="294" r:id="rId35"/>
    <p:sldId id="296" r:id="rId36"/>
    <p:sldId id="300" r:id="rId37"/>
    <p:sldId id="295" r:id="rId38"/>
    <p:sldId id="297" r:id="rId39"/>
    <p:sldId id="299" r:id="rId40"/>
    <p:sldId id="298" r:id="rId41"/>
    <p:sldId id="280" r:id="rId42"/>
    <p:sldId id="305" r:id="rId43"/>
    <p:sldId id="304" r:id="rId44"/>
    <p:sldId id="303" r:id="rId45"/>
    <p:sldId id="302" r:id="rId46"/>
    <p:sldId id="30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F54FD-14A6-3E00-9ACF-8A5A4AC94EB1}" v="8" dt="2022-02-17T09:21:19.372"/>
    <p1510:client id="{8A5F57A9-2BE5-48B8-A315-6A903A37EC7F}" v="115" dt="2022-02-17T06:23:31.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_rels/data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ata1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1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1" Type="http://schemas.openxmlformats.org/officeDocument/2006/relationships/hyperlink" Target="https://docs.microsoft.com/en-us/learn/wwl-data-ai/get-started-ai-fundamentals/media/anomaly-detection.gif"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www.microsoft.com/en-us/videoplayer/embed/RE4vC2Q?postJsllMsg=true"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hyperlink" Target="https://www.microsoft.com/en-us/videoplayer/embed/RE4vyDj?postJsllMsg=true" TargetMode="External"/><Relationship Id="rId5" Type="http://schemas.openxmlformats.org/officeDocument/2006/relationships/image" Target="../media/image23.svg"/><Relationship Id="rId4" Type="http://schemas.openxmlformats.org/officeDocument/2006/relationships/image" Target="../media/image22.png"/></Relationships>
</file>

<file path=ppt/diagrams/_rels/data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1" Type="http://schemas.openxmlformats.org/officeDocument/2006/relationships/hyperlink" Target="https://docs.microsoft.com/en-us/learn/wwl-data-ai/get-started-ai-fundamentals/media/anomaly-detection.gif"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www.microsoft.com/en-us/videoplayer/embed/RE4vC2Q?postJsllMsg=true"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5" Type="http://schemas.openxmlformats.org/officeDocument/2006/relationships/hyperlink" Target="https://www.microsoft.com/en-us/videoplayer/embed/RE4vyDj?postJsllMsg=true" TargetMode="External"/><Relationship Id="rId4" Type="http://schemas.openxmlformats.org/officeDocument/2006/relationships/image" Target="../media/image2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0A0901-0D3C-4333-9A19-6478E23E4BA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3A8C883-F8CF-4BAD-B8B6-5C57EFA8132E}">
      <dgm:prSet/>
      <dgm:spPr/>
      <dgm:t>
        <a:bodyPr/>
        <a:lstStyle/>
        <a:p>
          <a:r>
            <a:rPr lang="en-US"/>
            <a:t>Artificial intelligence is an intelligence that was developed in the form some mathematical operations and implemented using computer programming in order to make machines behaves like human intelligence to perform some task like</a:t>
          </a:r>
        </a:p>
      </dgm:t>
    </dgm:pt>
    <dgm:pt modelId="{7A231F26-22AE-499B-9DF2-811F8F64D7BC}" type="parTrans" cxnId="{EC5932A1-A895-493A-8DCC-094E3949222A}">
      <dgm:prSet/>
      <dgm:spPr/>
      <dgm:t>
        <a:bodyPr/>
        <a:lstStyle/>
        <a:p>
          <a:endParaRPr lang="en-US"/>
        </a:p>
      </dgm:t>
    </dgm:pt>
    <dgm:pt modelId="{77A36E55-5D19-44CA-92F8-020AD3EB995E}" type="sibTrans" cxnId="{EC5932A1-A895-493A-8DCC-094E3949222A}">
      <dgm:prSet/>
      <dgm:spPr/>
      <dgm:t>
        <a:bodyPr/>
        <a:lstStyle/>
        <a:p>
          <a:endParaRPr lang="en-US"/>
        </a:p>
      </dgm:t>
    </dgm:pt>
    <dgm:pt modelId="{1D21D3BB-1B48-47DA-9F78-CE10014CB312}">
      <dgm:prSet/>
      <dgm:spPr/>
      <dgm:t>
        <a:bodyPr/>
        <a:lstStyle/>
        <a:p>
          <a:r>
            <a:rPr lang="en-US"/>
            <a:t>Decision making</a:t>
          </a:r>
        </a:p>
      </dgm:t>
    </dgm:pt>
    <dgm:pt modelId="{BEBC9087-8D54-42EA-8A0A-10764889B4F2}" type="parTrans" cxnId="{B567A1F2-97AC-4942-8D45-D24D85865590}">
      <dgm:prSet/>
      <dgm:spPr/>
      <dgm:t>
        <a:bodyPr/>
        <a:lstStyle/>
        <a:p>
          <a:endParaRPr lang="en-US"/>
        </a:p>
      </dgm:t>
    </dgm:pt>
    <dgm:pt modelId="{671D99A4-2E11-4E86-9894-724D5AFDEBE2}" type="sibTrans" cxnId="{B567A1F2-97AC-4942-8D45-D24D85865590}">
      <dgm:prSet/>
      <dgm:spPr/>
      <dgm:t>
        <a:bodyPr/>
        <a:lstStyle/>
        <a:p>
          <a:endParaRPr lang="en-US"/>
        </a:p>
      </dgm:t>
    </dgm:pt>
    <dgm:pt modelId="{945195B3-11BF-42BC-B7DA-243E258EFED5}">
      <dgm:prSet/>
      <dgm:spPr/>
      <dgm:t>
        <a:bodyPr/>
        <a:lstStyle/>
        <a:p>
          <a:r>
            <a:rPr lang="en-US"/>
            <a:t>Language translation</a:t>
          </a:r>
        </a:p>
      </dgm:t>
    </dgm:pt>
    <dgm:pt modelId="{4B01261E-EC9A-44A8-AF97-EDFF989D5B47}" type="parTrans" cxnId="{CA3CC486-C955-4A42-BC9E-9DAC313355C6}">
      <dgm:prSet/>
      <dgm:spPr/>
      <dgm:t>
        <a:bodyPr/>
        <a:lstStyle/>
        <a:p>
          <a:endParaRPr lang="en-US"/>
        </a:p>
      </dgm:t>
    </dgm:pt>
    <dgm:pt modelId="{640D59BF-F76A-44F1-BE29-FA00CB070645}" type="sibTrans" cxnId="{CA3CC486-C955-4A42-BC9E-9DAC313355C6}">
      <dgm:prSet/>
      <dgm:spPr/>
      <dgm:t>
        <a:bodyPr/>
        <a:lstStyle/>
        <a:p>
          <a:endParaRPr lang="en-US"/>
        </a:p>
      </dgm:t>
    </dgm:pt>
    <dgm:pt modelId="{5799C0D5-5DA4-4B8D-AEB0-EBB9888F450E}">
      <dgm:prSet/>
      <dgm:spPr/>
      <dgm:t>
        <a:bodyPr/>
        <a:lstStyle/>
        <a:p>
          <a:r>
            <a:rPr lang="en-US"/>
            <a:t>Visual perceptions</a:t>
          </a:r>
        </a:p>
      </dgm:t>
    </dgm:pt>
    <dgm:pt modelId="{2651DCB4-6F05-485A-B342-9DBDD5308969}" type="parTrans" cxnId="{8BE2D910-DE92-4941-83BC-86AEFE2BA522}">
      <dgm:prSet/>
      <dgm:spPr/>
      <dgm:t>
        <a:bodyPr/>
        <a:lstStyle/>
        <a:p>
          <a:endParaRPr lang="en-US"/>
        </a:p>
      </dgm:t>
    </dgm:pt>
    <dgm:pt modelId="{063036E4-D2E7-4FF5-B573-5A9365661542}" type="sibTrans" cxnId="{8BE2D910-DE92-4941-83BC-86AEFE2BA522}">
      <dgm:prSet/>
      <dgm:spPr/>
      <dgm:t>
        <a:bodyPr/>
        <a:lstStyle/>
        <a:p>
          <a:endParaRPr lang="en-US"/>
        </a:p>
      </dgm:t>
    </dgm:pt>
    <dgm:pt modelId="{ED6BE2FD-B3CD-4890-9AD9-E150D3791C43}">
      <dgm:prSet/>
      <dgm:spPr/>
      <dgm:t>
        <a:bodyPr/>
        <a:lstStyle/>
        <a:p>
          <a:r>
            <a:rPr lang="en-US"/>
            <a:t>Speech recognition etc.</a:t>
          </a:r>
        </a:p>
      </dgm:t>
    </dgm:pt>
    <dgm:pt modelId="{58411B2C-9366-4321-8E8A-E899A9922892}" type="parTrans" cxnId="{070D7FF0-0041-4EA6-9607-7AA4747381F3}">
      <dgm:prSet/>
      <dgm:spPr/>
      <dgm:t>
        <a:bodyPr/>
        <a:lstStyle/>
        <a:p>
          <a:endParaRPr lang="en-US"/>
        </a:p>
      </dgm:t>
    </dgm:pt>
    <dgm:pt modelId="{809E7B71-1A7F-47DC-80CA-BE88160B0668}" type="sibTrans" cxnId="{070D7FF0-0041-4EA6-9607-7AA4747381F3}">
      <dgm:prSet/>
      <dgm:spPr/>
      <dgm:t>
        <a:bodyPr/>
        <a:lstStyle/>
        <a:p>
          <a:endParaRPr lang="en-US"/>
        </a:p>
      </dgm:t>
    </dgm:pt>
    <dgm:pt modelId="{ABBDD982-D0D8-456B-A2AE-39AF669BC051}" type="pres">
      <dgm:prSet presAssocID="{C90A0901-0D3C-4333-9A19-6478E23E4BA5}" presName="linear" presStyleCnt="0">
        <dgm:presLayoutVars>
          <dgm:animLvl val="lvl"/>
          <dgm:resizeHandles val="exact"/>
        </dgm:presLayoutVars>
      </dgm:prSet>
      <dgm:spPr/>
    </dgm:pt>
    <dgm:pt modelId="{829123CA-C8FA-4709-B98D-1C328568FB5A}" type="pres">
      <dgm:prSet presAssocID="{53A8C883-F8CF-4BAD-B8B6-5C57EFA8132E}" presName="parentText" presStyleLbl="node1" presStyleIdx="0" presStyleCnt="1">
        <dgm:presLayoutVars>
          <dgm:chMax val="0"/>
          <dgm:bulletEnabled val="1"/>
        </dgm:presLayoutVars>
      </dgm:prSet>
      <dgm:spPr/>
    </dgm:pt>
    <dgm:pt modelId="{662415E7-03CE-4A7A-A4B3-F2C952FB2C97}" type="pres">
      <dgm:prSet presAssocID="{53A8C883-F8CF-4BAD-B8B6-5C57EFA8132E}" presName="childText" presStyleLbl="revTx" presStyleIdx="0" presStyleCnt="1">
        <dgm:presLayoutVars>
          <dgm:bulletEnabled val="1"/>
        </dgm:presLayoutVars>
      </dgm:prSet>
      <dgm:spPr/>
    </dgm:pt>
  </dgm:ptLst>
  <dgm:cxnLst>
    <dgm:cxn modelId="{8BE2D910-DE92-4941-83BC-86AEFE2BA522}" srcId="{53A8C883-F8CF-4BAD-B8B6-5C57EFA8132E}" destId="{5799C0D5-5DA4-4B8D-AEB0-EBB9888F450E}" srcOrd="2" destOrd="0" parTransId="{2651DCB4-6F05-485A-B342-9DBDD5308969}" sibTransId="{063036E4-D2E7-4FF5-B573-5A9365661542}"/>
    <dgm:cxn modelId="{CA3CC486-C955-4A42-BC9E-9DAC313355C6}" srcId="{53A8C883-F8CF-4BAD-B8B6-5C57EFA8132E}" destId="{945195B3-11BF-42BC-B7DA-243E258EFED5}" srcOrd="1" destOrd="0" parTransId="{4B01261E-EC9A-44A8-AF97-EDFF989D5B47}" sibTransId="{640D59BF-F76A-44F1-BE29-FA00CB070645}"/>
    <dgm:cxn modelId="{EC5932A1-A895-493A-8DCC-094E3949222A}" srcId="{C90A0901-0D3C-4333-9A19-6478E23E4BA5}" destId="{53A8C883-F8CF-4BAD-B8B6-5C57EFA8132E}" srcOrd="0" destOrd="0" parTransId="{7A231F26-22AE-499B-9DF2-811F8F64D7BC}" sibTransId="{77A36E55-5D19-44CA-92F8-020AD3EB995E}"/>
    <dgm:cxn modelId="{9299F8AB-8B7E-422E-8012-FD42ECA15498}" type="presOf" srcId="{945195B3-11BF-42BC-B7DA-243E258EFED5}" destId="{662415E7-03CE-4A7A-A4B3-F2C952FB2C97}" srcOrd="0" destOrd="1" presId="urn:microsoft.com/office/officeart/2005/8/layout/vList2"/>
    <dgm:cxn modelId="{357AE4C7-066E-498C-B232-27A5E1185356}" type="presOf" srcId="{5799C0D5-5DA4-4B8D-AEB0-EBB9888F450E}" destId="{662415E7-03CE-4A7A-A4B3-F2C952FB2C97}" srcOrd="0" destOrd="2" presId="urn:microsoft.com/office/officeart/2005/8/layout/vList2"/>
    <dgm:cxn modelId="{E68615DC-0812-4A45-BADF-CF0069B18965}" type="presOf" srcId="{1D21D3BB-1B48-47DA-9F78-CE10014CB312}" destId="{662415E7-03CE-4A7A-A4B3-F2C952FB2C97}" srcOrd="0" destOrd="0" presId="urn:microsoft.com/office/officeart/2005/8/layout/vList2"/>
    <dgm:cxn modelId="{D5F24DDD-3140-4304-81F0-5674D28BC410}" type="presOf" srcId="{C90A0901-0D3C-4333-9A19-6478E23E4BA5}" destId="{ABBDD982-D0D8-456B-A2AE-39AF669BC051}" srcOrd="0" destOrd="0" presId="urn:microsoft.com/office/officeart/2005/8/layout/vList2"/>
    <dgm:cxn modelId="{045604DE-ED4E-4E1B-8419-4D4F29D9162B}" type="presOf" srcId="{ED6BE2FD-B3CD-4890-9AD9-E150D3791C43}" destId="{662415E7-03CE-4A7A-A4B3-F2C952FB2C97}" srcOrd="0" destOrd="3" presId="urn:microsoft.com/office/officeart/2005/8/layout/vList2"/>
    <dgm:cxn modelId="{B9E907E8-2AE1-4D2A-8688-C5C4C475554E}" type="presOf" srcId="{53A8C883-F8CF-4BAD-B8B6-5C57EFA8132E}" destId="{829123CA-C8FA-4709-B98D-1C328568FB5A}" srcOrd="0" destOrd="0" presId="urn:microsoft.com/office/officeart/2005/8/layout/vList2"/>
    <dgm:cxn modelId="{070D7FF0-0041-4EA6-9607-7AA4747381F3}" srcId="{53A8C883-F8CF-4BAD-B8B6-5C57EFA8132E}" destId="{ED6BE2FD-B3CD-4890-9AD9-E150D3791C43}" srcOrd="3" destOrd="0" parTransId="{58411B2C-9366-4321-8E8A-E899A9922892}" sibTransId="{809E7B71-1A7F-47DC-80CA-BE88160B0668}"/>
    <dgm:cxn modelId="{B567A1F2-97AC-4942-8D45-D24D85865590}" srcId="{53A8C883-F8CF-4BAD-B8B6-5C57EFA8132E}" destId="{1D21D3BB-1B48-47DA-9F78-CE10014CB312}" srcOrd="0" destOrd="0" parTransId="{BEBC9087-8D54-42EA-8A0A-10764889B4F2}" sibTransId="{671D99A4-2E11-4E86-9894-724D5AFDEBE2}"/>
    <dgm:cxn modelId="{7F2D5E95-9F18-4839-B168-B5D9FB241E00}" type="presParOf" srcId="{ABBDD982-D0D8-456B-A2AE-39AF669BC051}" destId="{829123CA-C8FA-4709-B98D-1C328568FB5A}" srcOrd="0" destOrd="0" presId="urn:microsoft.com/office/officeart/2005/8/layout/vList2"/>
    <dgm:cxn modelId="{15B1209F-5E66-4223-96D2-E1DF470EB380}" type="presParOf" srcId="{ABBDD982-D0D8-456B-A2AE-39AF669BC051}" destId="{662415E7-03CE-4A7A-A4B3-F2C952FB2C9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70620F-759F-4F9F-B38A-61B14E6AA3D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E4F2EFE-9A4B-4444-A290-2F47622BD3BE}">
      <dgm:prSet/>
      <dgm:spPr/>
      <dgm:t>
        <a:bodyPr/>
        <a:lstStyle/>
        <a:p>
          <a:pPr>
            <a:defRPr cap="all"/>
          </a:pPr>
          <a:r>
            <a:rPr lang="en-US"/>
            <a:t>Regression</a:t>
          </a:r>
        </a:p>
      </dgm:t>
    </dgm:pt>
    <dgm:pt modelId="{992943A3-F7E3-4528-B90B-6C3C90336048}" type="parTrans" cxnId="{9E939CAB-1AF7-4843-9B86-870F86709A63}">
      <dgm:prSet/>
      <dgm:spPr/>
      <dgm:t>
        <a:bodyPr/>
        <a:lstStyle/>
        <a:p>
          <a:endParaRPr lang="en-US"/>
        </a:p>
      </dgm:t>
    </dgm:pt>
    <dgm:pt modelId="{3D846C04-DF61-4A98-90B0-68213853B9A2}" type="sibTrans" cxnId="{9E939CAB-1AF7-4843-9B86-870F86709A63}">
      <dgm:prSet/>
      <dgm:spPr/>
      <dgm:t>
        <a:bodyPr/>
        <a:lstStyle/>
        <a:p>
          <a:endParaRPr lang="en-US"/>
        </a:p>
      </dgm:t>
    </dgm:pt>
    <dgm:pt modelId="{F9F61247-2810-4AB5-B65C-6313B8E5CBBD}">
      <dgm:prSet/>
      <dgm:spPr/>
      <dgm:t>
        <a:bodyPr/>
        <a:lstStyle/>
        <a:p>
          <a:pPr>
            <a:defRPr cap="all"/>
          </a:pPr>
          <a:r>
            <a:rPr lang="en-US"/>
            <a:t>Classification</a:t>
          </a:r>
        </a:p>
      </dgm:t>
    </dgm:pt>
    <dgm:pt modelId="{C8069D04-8EC1-44D6-82F7-BD5AF3C31008}" type="parTrans" cxnId="{A2BB14EE-58A8-4AEF-9ECB-F3A937947414}">
      <dgm:prSet/>
      <dgm:spPr/>
      <dgm:t>
        <a:bodyPr/>
        <a:lstStyle/>
        <a:p>
          <a:endParaRPr lang="en-US"/>
        </a:p>
      </dgm:t>
    </dgm:pt>
    <dgm:pt modelId="{5B496CD7-6569-4A2F-86A6-0E3864EBCF89}" type="sibTrans" cxnId="{A2BB14EE-58A8-4AEF-9ECB-F3A937947414}">
      <dgm:prSet/>
      <dgm:spPr/>
      <dgm:t>
        <a:bodyPr/>
        <a:lstStyle/>
        <a:p>
          <a:endParaRPr lang="en-US"/>
        </a:p>
      </dgm:t>
    </dgm:pt>
    <dgm:pt modelId="{0540D13B-1178-421D-80AC-7449D4CB0E19}">
      <dgm:prSet/>
      <dgm:spPr/>
      <dgm:t>
        <a:bodyPr/>
        <a:lstStyle/>
        <a:p>
          <a:pPr>
            <a:defRPr cap="all"/>
          </a:pPr>
          <a:r>
            <a:rPr lang="en-US"/>
            <a:t>Clustering</a:t>
          </a:r>
        </a:p>
      </dgm:t>
    </dgm:pt>
    <dgm:pt modelId="{AAAF92F6-4113-4BF3-9C70-A6A06EE3B675}" type="parTrans" cxnId="{CA98C7E9-2C49-4503-86B7-BCD1554F8AF8}">
      <dgm:prSet/>
      <dgm:spPr/>
      <dgm:t>
        <a:bodyPr/>
        <a:lstStyle/>
        <a:p>
          <a:endParaRPr lang="en-US"/>
        </a:p>
      </dgm:t>
    </dgm:pt>
    <dgm:pt modelId="{3D47ADA8-F14A-48B1-BB2D-9E5C35B7150E}" type="sibTrans" cxnId="{CA98C7E9-2C49-4503-86B7-BCD1554F8AF8}">
      <dgm:prSet/>
      <dgm:spPr/>
      <dgm:t>
        <a:bodyPr/>
        <a:lstStyle/>
        <a:p>
          <a:endParaRPr lang="en-US"/>
        </a:p>
      </dgm:t>
    </dgm:pt>
    <dgm:pt modelId="{48704792-8570-4475-9FDE-34D0D57CCF3F}" type="pres">
      <dgm:prSet presAssocID="{9070620F-759F-4F9F-B38A-61B14E6AA3D0}" presName="root" presStyleCnt="0">
        <dgm:presLayoutVars>
          <dgm:dir/>
          <dgm:resizeHandles val="exact"/>
        </dgm:presLayoutVars>
      </dgm:prSet>
      <dgm:spPr/>
    </dgm:pt>
    <dgm:pt modelId="{1C9EB5E1-E14A-4018-A135-F14B576872C0}" type="pres">
      <dgm:prSet presAssocID="{6E4F2EFE-9A4B-4444-A290-2F47622BD3BE}" presName="compNode" presStyleCnt="0"/>
      <dgm:spPr/>
    </dgm:pt>
    <dgm:pt modelId="{532F6ECD-8BB8-4B65-B28E-39A0CFE0A3C1}" type="pres">
      <dgm:prSet presAssocID="{6E4F2EFE-9A4B-4444-A290-2F47622BD3BE}" presName="iconBgRect" presStyleLbl="bgShp" presStyleIdx="0" presStyleCnt="3"/>
      <dgm:spPr/>
    </dgm:pt>
    <dgm:pt modelId="{D687F2B9-C3DC-49A0-AA51-C43D34A4BD91}" type="pres">
      <dgm:prSet presAssocID="{6E4F2EFE-9A4B-4444-A290-2F47622BD3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FE17FD0-6346-4B22-A444-FE6EC6ABFA6B}" type="pres">
      <dgm:prSet presAssocID="{6E4F2EFE-9A4B-4444-A290-2F47622BD3BE}" presName="spaceRect" presStyleCnt="0"/>
      <dgm:spPr/>
    </dgm:pt>
    <dgm:pt modelId="{944F3239-A157-4B54-AC3F-E82CF5F5ACAD}" type="pres">
      <dgm:prSet presAssocID="{6E4F2EFE-9A4B-4444-A290-2F47622BD3BE}" presName="textRect" presStyleLbl="revTx" presStyleIdx="0" presStyleCnt="3">
        <dgm:presLayoutVars>
          <dgm:chMax val="1"/>
          <dgm:chPref val="1"/>
        </dgm:presLayoutVars>
      </dgm:prSet>
      <dgm:spPr/>
    </dgm:pt>
    <dgm:pt modelId="{AF381BA9-5E5B-4FD1-A1EC-F4561F91EAFE}" type="pres">
      <dgm:prSet presAssocID="{3D846C04-DF61-4A98-90B0-68213853B9A2}" presName="sibTrans" presStyleCnt="0"/>
      <dgm:spPr/>
    </dgm:pt>
    <dgm:pt modelId="{BF5DCBD0-EC90-48D7-B6BD-E90D954B8754}" type="pres">
      <dgm:prSet presAssocID="{F9F61247-2810-4AB5-B65C-6313B8E5CBBD}" presName="compNode" presStyleCnt="0"/>
      <dgm:spPr/>
    </dgm:pt>
    <dgm:pt modelId="{A6971AB5-6104-4D37-AFA1-F5BEE99AC38A}" type="pres">
      <dgm:prSet presAssocID="{F9F61247-2810-4AB5-B65C-6313B8E5CBBD}" presName="iconBgRect" presStyleLbl="bgShp" presStyleIdx="1" presStyleCnt="3"/>
      <dgm:spPr/>
    </dgm:pt>
    <dgm:pt modelId="{A6DB97F2-E7F9-485F-BC49-C1B06807AF55}" type="pres">
      <dgm:prSet presAssocID="{F9F61247-2810-4AB5-B65C-6313B8E5CB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43C8827-92F3-404A-A90E-E6B85CF486DE}" type="pres">
      <dgm:prSet presAssocID="{F9F61247-2810-4AB5-B65C-6313B8E5CBBD}" presName="spaceRect" presStyleCnt="0"/>
      <dgm:spPr/>
    </dgm:pt>
    <dgm:pt modelId="{7D4CA2C0-A5CB-49D6-A199-5E35904BD98D}" type="pres">
      <dgm:prSet presAssocID="{F9F61247-2810-4AB5-B65C-6313B8E5CBBD}" presName="textRect" presStyleLbl="revTx" presStyleIdx="1" presStyleCnt="3">
        <dgm:presLayoutVars>
          <dgm:chMax val="1"/>
          <dgm:chPref val="1"/>
        </dgm:presLayoutVars>
      </dgm:prSet>
      <dgm:spPr/>
    </dgm:pt>
    <dgm:pt modelId="{4B9594F4-6E7A-42DB-9522-190DEE1085BB}" type="pres">
      <dgm:prSet presAssocID="{5B496CD7-6569-4A2F-86A6-0E3864EBCF89}" presName="sibTrans" presStyleCnt="0"/>
      <dgm:spPr/>
    </dgm:pt>
    <dgm:pt modelId="{EB633F08-22AF-4C17-BA47-3682F6BE48A1}" type="pres">
      <dgm:prSet presAssocID="{0540D13B-1178-421D-80AC-7449D4CB0E19}" presName="compNode" presStyleCnt="0"/>
      <dgm:spPr/>
    </dgm:pt>
    <dgm:pt modelId="{6888D6DF-41CF-4F60-88C6-72A52012C619}" type="pres">
      <dgm:prSet presAssocID="{0540D13B-1178-421D-80AC-7449D4CB0E19}" presName="iconBgRect" presStyleLbl="bgShp" presStyleIdx="2" presStyleCnt="3"/>
      <dgm:spPr/>
    </dgm:pt>
    <dgm:pt modelId="{BC567FC7-349B-4CC2-A95E-571AA4994A58}" type="pres">
      <dgm:prSet presAssocID="{0540D13B-1178-421D-80AC-7449D4CB0E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1710F8B-D4E4-45B9-98F8-D7731B517B76}" type="pres">
      <dgm:prSet presAssocID="{0540D13B-1178-421D-80AC-7449D4CB0E19}" presName="spaceRect" presStyleCnt="0"/>
      <dgm:spPr/>
    </dgm:pt>
    <dgm:pt modelId="{15684CBC-C8A5-4245-8F0C-6091CCDA672C}" type="pres">
      <dgm:prSet presAssocID="{0540D13B-1178-421D-80AC-7449D4CB0E19}" presName="textRect" presStyleLbl="revTx" presStyleIdx="2" presStyleCnt="3">
        <dgm:presLayoutVars>
          <dgm:chMax val="1"/>
          <dgm:chPref val="1"/>
        </dgm:presLayoutVars>
      </dgm:prSet>
      <dgm:spPr/>
    </dgm:pt>
  </dgm:ptLst>
  <dgm:cxnLst>
    <dgm:cxn modelId="{6F1C3303-7466-4C9F-A278-CF16D49AB780}" type="presOf" srcId="{6E4F2EFE-9A4B-4444-A290-2F47622BD3BE}" destId="{944F3239-A157-4B54-AC3F-E82CF5F5ACAD}" srcOrd="0" destOrd="0" presId="urn:microsoft.com/office/officeart/2018/5/layout/IconCircleLabelList"/>
    <dgm:cxn modelId="{9E939CAB-1AF7-4843-9B86-870F86709A63}" srcId="{9070620F-759F-4F9F-B38A-61B14E6AA3D0}" destId="{6E4F2EFE-9A4B-4444-A290-2F47622BD3BE}" srcOrd="0" destOrd="0" parTransId="{992943A3-F7E3-4528-B90B-6C3C90336048}" sibTransId="{3D846C04-DF61-4A98-90B0-68213853B9A2}"/>
    <dgm:cxn modelId="{15BC29BD-A4AF-4839-9700-A7B3D744FCBF}" type="presOf" srcId="{0540D13B-1178-421D-80AC-7449D4CB0E19}" destId="{15684CBC-C8A5-4245-8F0C-6091CCDA672C}" srcOrd="0" destOrd="0" presId="urn:microsoft.com/office/officeart/2018/5/layout/IconCircleLabelList"/>
    <dgm:cxn modelId="{ACC795C6-CB32-4D4F-8318-181FAB7D18B7}" type="presOf" srcId="{9070620F-759F-4F9F-B38A-61B14E6AA3D0}" destId="{48704792-8570-4475-9FDE-34D0D57CCF3F}" srcOrd="0" destOrd="0" presId="urn:microsoft.com/office/officeart/2018/5/layout/IconCircleLabelList"/>
    <dgm:cxn modelId="{EA45DCD4-A838-47EF-9306-E083C5E0E67F}" type="presOf" srcId="{F9F61247-2810-4AB5-B65C-6313B8E5CBBD}" destId="{7D4CA2C0-A5CB-49D6-A199-5E35904BD98D}" srcOrd="0" destOrd="0" presId="urn:microsoft.com/office/officeart/2018/5/layout/IconCircleLabelList"/>
    <dgm:cxn modelId="{CA98C7E9-2C49-4503-86B7-BCD1554F8AF8}" srcId="{9070620F-759F-4F9F-B38A-61B14E6AA3D0}" destId="{0540D13B-1178-421D-80AC-7449D4CB0E19}" srcOrd="2" destOrd="0" parTransId="{AAAF92F6-4113-4BF3-9C70-A6A06EE3B675}" sibTransId="{3D47ADA8-F14A-48B1-BB2D-9E5C35B7150E}"/>
    <dgm:cxn modelId="{A2BB14EE-58A8-4AEF-9ECB-F3A937947414}" srcId="{9070620F-759F-4F9F-B38A-61B14E6AA3D0}" destId="{F9F61247-2810-4AB5-B65C-6313B8E5CBBD}" srcOrd="1" destOrd="0" parTransId="{C8069D04-8EC1-44D6-82F7-BD5AF3C31008}" sibTransId="{5B496CD7-6569-4A2F-86A6-0E3864EBCF89}"/>
    <dgm:cxn modelId="{2D602FBD-34EE-417E-B671-7B32CF3090C1}" type="presParOf" srcId="{48704792-8570-4475-9FDE-34D0D57CCF3F}" destId="{1C9EB5E1-E14A-4018-A135-F14B576872C0}" srcOrd="0" destOrd="0" presId="urn:microsoft.com/office/officeart/2018/5/layout/IconCircleLabelList"/>
    <dgm:cxn modelId="{8C33E366-99AA-4507-9CB6-B03BFB908D9D}" type="presParOf" srcId="{1C9EB5E1-E14A-4018-A135-F14B576872C0}" destId="{532F6ECD-8BB8-4B65-B28E-39A0CFE0A3C1}" srcOrd="0" destOrd="0" presId="urn:microsoft.com/office/officeart/2018/5/layout/IconCircleLabelList"/>
    <dgm:cxn modelId="{E006C314-D9C1-480E-823D-7FAEE298B4BE}" type="presParOf" srcId="{1C9EB5E1-E14A-4018-A135-F14B576872C0}" destId="{D687F2B9-C3DC-49A0-AA51-C43D34A4BD91}" srcOrd="1" destOrd="0" presId="urn:microsoft.com/office/officeart/2018/5/layout/IconCircleLabelList"/>
    <dgm:cxn modelId="{40465B7F-2209-4A0D-A8BA-DB013C76071C}" type="presParOf" srcId="{1C9EB5E1-E14A-4018-A135-F14B576872C0}" destId="{2FE17FD0-6346-4B22-A444-FE6EC6ABFA6B}" srcOrd="2" destOrd="0" presId="urn:microsoft.com/office/officeart/2018/5/layout/IconCircleLabelList"/>
    <dgm:cxn modelId="{FEB33ABD-BE93-4836-8FE0-C6C2042D447C}" type="presParOf" srcId="{1C9EB5E1-E14A-4018-A135-F14B576872C0}" destId="{944F3239-A157-4B54-AC3F-E82CF5F5ACAD}" srcOrd="3" destOrd="0" presId="urn:microsoft.com/office/officeart/2018/5/layout/IconCircleLabelList"/>
    <dgm:cxn modelId="{F2C2401F-1720-48CD-9D7B-EDFB56134803}" type="presParOf" srcId="{48704792-8570-4475-9FDE-34D0D57CCF3F}" destId="{AF381BA9-5E5B-4FD1-A1EC-F4561F91EAFE}" srcOrd="1" destOrd="0" presId="urn:microsoft.com/office/officeart/2018/5/layout/IconCircleLabelList"/>
    <dgm:cxn modelId="{1B7F8F54-9842-4603-BDB4-B62CCCFDBC69}" type="presParOf" srcId="{48704792-8570-4475-9FDE-34D0D57CCF3F}" destId="{BF5DCBD0-EC90-48D7-B6BD-E90D954B8754}" srcOrd="2" destOrd="0" presId="urn:microsoft.com/office/officeart/2018/5/layout/IconCircleLabelList"/>
    <dgm:cxn modelId="{D84867F6-8765-4526-8347-5593201D4C00}" type="presParOf" srcId="{BF5DCBD0-EC90-48D7-B6BD-E90D954B8754}" destId="{A6971AB5-6104-4D37-AFA1-F5BEE99AC38A}" srcOrd="0" destOrd="0" presId="urn:microsoft.com/office/officeart/2018/5/layout/IconCircleLabelList"/>
    <dgm:cxn modelId="{FB116C02-0D74-4CC0-910C-05D0462CF338}" type="presParOf" srcId="{BF5DCBD0-EC90-48D7-B6BD-E90D954B8754}" destId="{A6DB97F2-E7F9-485F-BC49-C1B06807AF55}" srcOrd="1" destOrd="0" presId="urn:microsoft.com/office/officeart/2018/5/layout/IconCircleLabelList"/>
    <dgm:cxn modelId="{926C8413-5259-47B9-BFFA-540B05C66A7C}" type="presParOf" srcId="{BF5DCBD0-EC90-48D7-B6BD-E90D954B8754}" destId="{443C8827-92F3-404A-A90E-E6B85CF486DE}" srcOrd="2" destOrd="0" presId="urn:microsoft.com/office/officeart/2018/5/layout/IconCircleLabelList"/>
    <dgm:cxn modelId="{479DA4B6-229D-4B34-82C2-BED7A4CCEB80}" type="presParOf" srcId="{BF5DCBD0-EC90-48D7-B6BD-E90D954B8754}" destId="{7D4CA2C0-A5CB-49D6-A199-5E35904BD98D}" srcOrd="3" destOrd="0" presId="urn:microsoft.com/office/officeart/2018/5/layout/IconCircleLabelList"/>
    <dgm:cxn modelId="{2EE959DD-D49C-41AA-ACC2-77C83DDDA0A3}" type="presParOf" srcId="{48704792-8570-4475-9FDE-34D0D57CCF3F}" destId="{4B9594F4-6E7A-42DB-9522-190DEE1085BB}" srcOrd="3" destOrd="0" presId="urn:microsoft.com/office/officeart/2018/5/layout/IconCircleLabelList"/>
    <dgm:cxn modelId="{0F093274-971F-4526-AD55-09A17D455970}" type="presParOf" srcId="{48704792-8570-4475-9FDE-34D0D57CCF3F}" destId="{EB633F08-22AF-4C17-BA47-3682F6BE48A1}" srcOrd="4" destOrd="0" presId="urn:microsoft.com/office/officeart/2018/5/layout/IconCircleLabelList"/>
    <dgm:cxn modelId="{CA46669A-98B8-42B4-8FB8-75B7A5C4FE17}" type="presParOf" srcId="{EB633F08-22AF-4C17-BA47-3682F6BE48A1}" destId="{6888D6DF-41CF-4F60-88C6-72A52012C619}" srcOrd="0" destOrd="0" presId="urn:microsoft.com/office/officeart/2018/5/layout/IconCircleLabelList"/>
    <dgm:cxn modelId="{6B583D9F-01C3-4545-9AAD-B05028E7DF8C}" type="presParOf" srcId="{EB633F08-22AF-4C17-BA47-3682F6BE48A1}" destId="{BC567FC7-349B-4CC2-A95E-571AA4994A58}" srcOrd="1" destOrd="0" presId="urn:microsoft.com/office/officeart/2018/5/layout/IconCircleLabelList"/>
    <dgm:cxn modelId="{A8D7CE88-3FE7-4D4C-A757-F455D80BDF47}" type="presParOf" srcId="{EB633F08-22AF-4C17-BA47-3682F6BE48A1}" destId="{91710F8B-D4E4-45B9-98F8-D7731B517B76}" srcOrd="2" destOrd="0" presId="urn:microsoft.com/office/officeart/2018/5/layout/IconCircleLabelList"/>
    <dgm:cxn modelId="{7656922B-C6A9-4D7F-BBDC-C7EDB96D5C13}" type="presParOf" srcId="{EB633F08-22AF-4C17-BA47-3682F6BE48A1}" destId="{15684CBC-C8A5-4245-8F0C-6091CCDA672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F93EA22-3B8E-4153-80D4-F52CB81ED71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622448-395A-4991-84DE-D34E54BED6E3}">
      <dgm:prSet/>
      <dgm:spPr/>
      <dgm:t>
        <a:bodyPr/>
        <a:lstStyle/>
        <a:p>
          <a:pPr>
            <a:lnSpc>
              <a:spcPct val="100000"/>
            </a:lnSpc>
          </a:pPr>
          <a:r>
            <a:rPr lang="en-US">
              <a:latin typeface="Bierstadt"/>
            </a:rPr>
            <a:t>Simple Linear</a:t>
          </a:r>
          <a:r>
            <a:rPr lang="en-US"/>
            <a:t> Regression</a:t>
          </a:r>
        </a:p>
      </dgm:t>
    </dgm:pt>
    <dgm:pt modelId="{34E906FB-A843-4EC5-8CC2-DA0EF28AAF60}" type="parTrans" cxnId="{B3614701-C61C-4CB0-90AE-97218CD6BEF0}">
      <dgm:prSet/>
      <dgm:spPr/>
      <dgm:t>
        <a:bodyPr/>
        <a:lstStyle/>
        <a:p>
          <a:endParaRPr lang="en-US"/>
        </a:p>
      </dgm:t>
    </dgm:pt>
    <dgm:pt modelId="{C230AD13-3493-43B2-83D0-9D434419E87F}" type="sibTrans" cxnId="{B3614701-C61C-4CB0-90AE-97218CD6BEF0}">
      <dgm:prSet/>
      <dgm:spPr/>
      <dgm:t>
        <a:bodyPr/>
        <a:lstStyle/>
        <a:p>
          <a:endParaRPr lang="en-US"/>
        </a:p>
      </dgm:t>
    </dgm:pt>
    <dgm:pt modelId="{7EDA16B6-FB39-4DAF-8781-050EF65B7932}">
      <dgm:prSet phldr="0"/>
      <dgm:spPr/>
      <dgm:t>
        <a:bodyPr/>
        <a:lstStyle/>
        <a:p>
          <a:pPr>
            <a:lnSpc>
              <a:spcPct val="100000"/>
            </a:lnSpc>
          </a:pPr>
          <a:r>
            <a:rPr lang="en-US">
              <a:latin typeface="Bierstadt"/>
            </a:rPr>
            <a:t>Multiple Linear Regression</a:t>
          </a:r>
          <a:endParaRPr lang="en-US"/>
        </a:p>
      </dgm:t>
    </dgm:pt>
    <dgm:pt modelId="{930DABF0-ED83-431B-B3CA-02C5C249242E}" type="parTrans" cxnId="{E2BA2085-52A0-4036-866E-9FAF1AA13D36}">
      <dgm:prSet/>
      <dgm:spPr/>
      <dgm:t>
        <a:bodyPr/>
        <a:lstStyle/>
        <a:p>
          <a:endParaRPr lang="en-US"/>
        </a:p>
      </dgm:t>
    </dgm:pt>
    <dgm:pt modelId="{BCCC5522-9351-4695-9C92-47DDBEC5ABB2}" type="sibTrans" cxnId="{E2BA2085-52A0-4036-866E-9FAF1AA13D36}">
      <dgm:prSet/>
      <dgm:spPr/>
      <dgm:t>
        <a:bodyPr/>
        <a:lstStyle/>
        <a:p>
          <a:endParaRPr lang="en-US"/>
        </a:p>
      </dgm:t>
    </dgm:pt>
    <dgm:pt modelId="{A90A6832-30F3-42EB-B14B-4A879C326209}">
      <dgm:prSet phldr="0"/>
      <dgm:spPr/>
      <dgm:t>
        <a:bodyPr/>
        <a:lstStyle/>
        <a:p>
          <a:pPr>
            <a:lnSpc>
              <a:spcPct val="100000"/>
            </a:lnSpc>
          </a:pPr>
          <a:r>
            <a:rPr lang="en-US"/>
            <a:t>Polynomial Regression</a:t>
          </a:r>
        </a:p>
      </dgm:t>
    </dgm:pt>
    <dgm:pt modelId="{BC79DEE9-DEBE-4F61-B63F-50080970B5F0}" type="parTrans" cxnId="{5C2ED51E-10FA-439A-86C6-DE23C6732440}">
      <dgm:prSet/>
      <dgm:spPr/>
    </dgm:pt>
    <dgm:pt modelId="{C976C638-B408-479E-8AE4-CC095EC6B7F0}" type="sibTrans" cxnId="{5C2ED51E-10FA-439A-86C6-DE23C6732440}">
      <dgm:prSet/>
      <dgm:spPr/>
    </dgm:pt>
    <dgm:pt modelId="{6A4ABECD-7158-4309-86E8-15024A12FAC0}" type="pres">
      <dgm:prSet presAssocID="{5F93EA22-3B8E-4153-80D4-F52CB81ED719}" presName="root" presStyleCnt="0">
        <dgm:presLayoutVars>
          <dgm:dir/>
          <dgm:resizeHandles val="exact"/>
        </dgm:presLayoutVars>
      </dgm:prSet>
      <dgm:spPr/>
    </dgm:pt>
    <dgm:pt modelId="{63529810-E2A6-49BD-B8D2-084078BCF88A}" type="pres">
      <dgm:prSet presAssocID="{66622448-395A-4991-84DE-D34E54BED6E3}" presName="compNode" presStyleCnt="0"/>
      <dgm:spPr/>
    </dgm:pt>
    <dgm:pt modelId="{D2707327-D2D7-4122-AE5A-BAA78EF4DBA2}" type="pres">
      <dgm:prSet presAssocID="{66622448-395A-4991-84DE-D34E54BED6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Enrollment"/>
        </a:ext>
      </dgm:extLst>
    </dgm:pt>
    <dgm:pt modelId="{A945E8EF-B757-4841-863E-3078433B27EA}" type="pres">
      <dgm:prSet presAssocID="{66622448-395A-4991-84DE-D34E54BED6E3}" presName="spaceRect" presStyleCnt="0"/>
      <dgm:spPr/>
    </dgm:pt>
    <dgm:pt modelId="{451142BE-337A-4DB5-A246-FE187E06A70B}" type="pres">
      <dgm:prSet presAssocID="{66622448-395A-4991-84DE-D34E54BED6E3}" presName="textRect" presStyleLbl="revTx" presStyleIdx="0" presStyleCnt="3">
        <dgm:presLayoutVars>
          <dgm:chMax val="1"/>
          <dgm:chPref val="1"/>
        </dgm:presLayoutVars>
      </dgm:prSet>
      <dgm:spPr/>
    </dgm:pt>
    <dgm:pt modelId="{812CE32E-65D2-484C-A466-E6E528128223}" type="pres">
      <dgm:prSet presAssocID="{C230AD13-3493-43B2-83D0-9D434419E87F}" presName="sibTrans" presStyleCnt="0"/>
      <dgm:spPr/>
    </dgm:pt>
    <dgm:pt modelId="{E82B371B-41DC-49FD-8669-DE424CC98ADA}" type="pres">
      <dgm:prSet presAssocID="{7EDA16B6-FB39-4DAF-8781-050EF65B7932}" presName="compNode" presStyleCnt="0"/>
      <dgm:spPr/>
    </dgm:pt>
    <dgm:pt modelId="{02F5BCCF-6392-4C53-A1B2-2328808F4611}" type="pres">
      <dgm:prSet presAssocID="{7EDA16B6-FB39-4DAF-8781-050EF65B79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stem"/>
        </a:ext>
      </dgm:extLst>
    </dgm:pt>
    <dgm:pt modelId="{8D03F9CB-F50E-489D-ABC1-2F7DFD859A45}" type="pres">
      <dgm:prSet presAssocID="{7EDA16B6-FB39-4DAF-8781-050EF65B7932}" presName="spaceRect" presStyleCnt="0"/>
      <dgm:spPr/>
    </dgm:pt>
    <dgm:pt modelId="{ACE95884-9BED-489A-A5E0-B2E43FD12AF8}" type="pres">
      <dgm:prSet presAssocID="{7EDA16B6-FB39-4DAF-8781-050EF65B7932}" presName="textRect" presStyleLbl="revTx" presStyleIdx="1" presStyleCnt="3">
        <dgm:presLayoutVars>
          <dgm:chMax val="1"/>
          <dgm:chPref val="1"/>
        </dgm:presLayoutVars>
      </dgm:prSet>
      <dgm:spPr/>
    </dgm:pt>
    <dgm:pt modelId="{485A4602-4A1E-475A-A226-F1F9D074ED3B}" type="pres">
      <dgm:prSet presAssocID="{BCCC5522-9351-4695-9C92-47DDBEC5ABB2}" presName="sibTrans" presStyleCnt="0"/>
      <dgm:spPr/>
    </dgm:pt>
    <dgm:pt modelId="{19D2F10B-BCE2-4106-A69D-ED7083812752}" type="pres">
      <dgm:prSet presAssocID="{A90A6832-30F3-42EB-B14B-4A879C326209}" presName="compNode" presStyleCnt="0"/>
      <dgm:spPr/>
    </dgm:pt>
    <dgm:pt modelId="{0114BAC8-262D-4DF3-99F2-223732A2BB91}" type="pres">
      <dgm:prSet presAssocID="{A90A6832-30F3-42EB-B14B-4A879C326209}" presName="iconRect" presStyleLbl="node1" presStyleIdx="2" presStyleCnt="3"/>
      <dgm:spPr/>
    </dgm:pt>
    <dgm:pt modelId="{1EB1C402-ADF5-45D2-B113-C1EA68C5A679}" type="pres">
      <dgm:prSet presAssocID="{A90A6832-30F3-42EB-B14B-4A879C326209}" presName="spaceRect" presStyleCnt="0"/>
      <dgm:spPr/>
    </dgm:pt>
    <dgm:pt modelId="{067ED990-E6BE-43DB-9DE1-ED9A66F89F5D}" type="pres">
      <dgm:prSet presAssocID="{A90A6832-30F3-42EB-B14B-4A879C326209}" presName="textRect" presStyleLbl="revTx" presStyleIdx="2" presStyleCnt="3">
        <dgm:presLayoutVars>
          <dgm:chMax val="1"/>
          <dgm:chPref val="1"/>
        </dgm:presLayoutVars>
      </dgm:prSet>
      <dgm:spPr/>
    </dgm:pt>
  </dgm:ptLst>
  <dgm:cxnLst>
    <dgm:cxn modelId="{B3614701-C61C-4CB0-90AE-97218CD6BEF0}" srcId="{5F93EA22-3B8E-4153-80D4-F52CB81ED719}" destId="{66622448-395A-4991-84DE-D34E54BED6E3}" srcOrd="0" destOrd="0" parTransId="{34E906FB-A843-4EC5-8CC2-DA0EF28AAF60}" sibTransId="{C230AD13-3493-43B2-83D0-9D434419E87F}"/>
    <dgm:cxn modelId="{5C2ED51E-10FA-439A-86C6-DE23C6732440}" srcId="{5F93EA22-3B8E-4153-80D4-F52CB81ED719}" destId="{A90A6832-30F3-42EB-B14B-4A879C326209}" srcOrd="2" destOrd="0" parTransId="{BC79DEE9-DEBE-4F61-B63F-50080970B5F0}" sibTransId="{C976C638-B408-479E-8AE4-CC095EC6B7F0}"/>
    <dgm:cxn modelId="{C83A4B5E-BC83-4916-B40C-5AF821B050DA}" type="presOf" srcId="{5F93EA22-3B8E-4153-80D4-F52CB81ED719}" destId="{6A4ABECD-7158-4309-86E8-15024A12FAC0}" srcOrd="0" destOrd="0" presId="urn:microsoft.com/office/officeart/2018/2/layout/IconLabelList"/>
    <dgm:cxn modelId="{9936A86F-5ABB-4DD2-8B63-5DA7EAB0943D}" type="presOf" srcId="{A90A6832-30F3-42EB-B14B-4A879C326209}" destId="{067ED990-E6BE-43DB-9DE1-ED9A66F89F5D}" srcOrd="0" destOrd="0" presId="urn:microsoft.com/office/officeart/2018/2/layout/IconLabelList"/>
    <dgm:cxn modelId="{E2BA2085-52A0-4036-866E-9FAF1AA13D36}" srcId="{5F93EA22-3B8E-4153-80D4-F52CB81ED719}" destId="{7EDA16B6-FB39-4DAF-8781-050EF65B7932}" srcOrd="1" destOrd="0" parTransId="{930DABF0-ED83-431B-B3CA-02C5C249242E}" sibTransId="{BCCC5522-9351-4695-9C92-47DDBEC5ABB2}"/>
    <dgm:cxn modelId="{CDA1F78B-D448-4245-9A40-6FEA7CAB36D8}" type="presOf" srcId="{66622448-395A-4991-84DE-D34E54BED6E3}" destId="{451142BE-337A-4DB5-A246-FE187E06A70B}" srcOrd="0" destOrd="0" presId="urn:microsoft.com/office/officeart/2018/2/layout/IconLabelList"/>
    <dgm:cxn modelId="{2E3F0EF8-9B02-4A8F-994A-12D446FCC139}" type="presOf" srcId="{7EDA16B6-FB39-4DAF-8781-050EF65B7932}" destId="{ACE95884-9BED-489A-A5E0-B2E43FD12AF8}" srcOrd="0" destOrd="0" presId="urn:microsoft.com/office/officeart/2018/2/layout/IconLabelList"/>
    <dgm:cxn modelId="{06BF57CE-0C3F-4152-8630-26128045A8A5}" type="presParOf" srcId="{6A4ABECD-7158-4309-86E8-15024A12FAC0}" destId="{63529810-E2A6-49BD-B8D2-084078BCF88A}" srcOrd="0" destOrd="0" presId="urn:microsoft.com/office/officeart/2018/2/layout/IconLabelList"/>
    <dgm:cxn modelId="{3ABB6AB8-BB14-4B7A-872C-F5FC432E022E}" type="presParOf" srcId="{63529810-E2A6-49BD-B8D2-084078BCF88A}" destId="{D2707327-D2D7-4122-AE5A-BAA78EF4DBA2}" srcOrd="0" destOrd="0" presId="urn:microsoft.com/office/officeart/2018/2/layout/IconLabelList"/>
    <dgm:cxn modelId="{83C5B743-EFBF-4221-99E3-D213B50DA180}" type="presParOf" srcId="{63529810-E2A6-49BD-B8D2-084078BCF88A}" destId="{A945E8EF-B757-4841-863E-3078433B27EA}" srcOrd="1" destOrd="0" presId="urn:microsoft.com/office/officeart/2018/2/layout/IconLabelList"/>
    <dgm:cxn modelId="{EAD53909-A81E-4174-B0DD-7FFE0AA4B00E}" type="presParOf" srcId="{63529810-E2A6-49BD-B8D2-084078BCF88A}" destId="{451142BE-337A-4DB5-A246-FE187E06A70B}" srcOrd="2" destOrd="0" presId="urn:microsoft.com/office/officeart/2018/2/layout/IconLabelList"/>
    <dgm:cxn modelId="{E5B956B8-5FB0-4F4A-8F17-799072EECE38}" type="presParOf" srcId="{6A4ABECD-7158-4309-86E8-15024A12FAC0}" destId="{812CE32E-65D2-484C-A466-E6E528128223}" srcOrd="1" destOrd="0" presId="urn:microsoft.com/office/officeart/2018/2/layout/IconLabelList"/>
    <dgm:cxn modelId="{5536CD3F-EE16-41C7-B31A-4624765F18A2}" type="presParOf" srcId="{6A4ABECD-7158-4309-86E8-15024A12FAC0}" destId="{E82B371B-41DC-49FD-8669-DE424CC98ADA}" srcOrd="2" destOrd="0" presId="urn:microsoft.com/office/officeart/2018/2/layout/IconLabelList"/>
    <dgm:cxn modelId="{0573ACA7-7CC3-45B2-8E78-6CFE8D8CAA8C}" type="presParOf" srcId="{E82B371B-41DC-49FD-8669-DE424CC98ADA}" destId="{02F5BCCF-6392-4C53-A1B2-2328808F4611}" srcOrd="0" destOrd="0" presId="urn:microsoft.com/office/officeart/2018/2/layout/IconLabelList"/>
    <dgm:cxn modelId="{43606D27-350A-4051-A8F7-BD5BFD78A3D5}" type="presParOf" srcId="{E82B371B-41DC-49FD-8669-DE424CC98ADA}" destId="{8D03F9CB-F50E-489D-ABC1-2F7DFD859A45}" srcOrd="1" destOrd="0" presId="urn:microsoft.com/office/officeart/2018/2/layout/IconLabelList"/>
    <dgm:cxn modelId="{596B506E-5E23-4459-9D64-EB296D8826FE}" type="presParOf" srcId="{E82B371B-41DC-49FD-8669-DE424CC98ADA}" destId="{ACE95884-9BED-489A-A5E0-B2E43FD12AF8}" srcOrd="2" destOrd="0" presId="urn:microsoft.com/office/officeart/2018/2/layout/IconLabelList"/>
    <dgm:cxn modelId="{A320C13D-5630-4F68-9859-4658BE2D0BA4}" type="presParOf" srcId="{6A4ABECD-7158-4309-86E8-15024A12FAC0}" destId="{485A4602-4A1E-475A-A226-F1F9D074ED3B}" srcOrd="3" destOrd="0" presId="urn:microsoft.com/office/officeart/2018/2/layout/IconLabelList"/>
    <dgm:cxn modelId="{36A59BCC-422A-48AD-8F4F-7443A4DAF819}" type="presParOf" srcId="{6A4ABECD-7158-4309-86E8-15024A12FAC0}" destId="{19D2F10B-BCE2-4106-A69D-ED7083812752}" srcOrd="4" destOrd="0" presId="urn:microsoft.com/office/officeart/2018/2/layout/IconLabelList"/>
    <dgm:cxn modelId="{580A3298-6355-4A82-9630-FBC5B4C82B39}" type="presParOf" srcId="{19D2F10B-BCE2-4106-A69D-ED7083812752}" destId="{0114BAC8-262D-4DF3-99F2-223732A2BB91}" srcOrd="0" destOrd="0" presId="urn:microsoft.com/office/officeart/2018/2/layout/IconLabelList"/>
    <dgm:cxn modelId="{A18F3731-6BF4-4BCE-9AC0-E8CDEB569111}" type="presParOf" srcId="{19D2F10B-BCE2-4106-A69D-ED7083812752}" destId="{1EB1C402-ADF5-45D2-B113-C1EA68C5A679}" srcOrd="1" destOrd="0" presId="urn:microsoft.com/office/officeart/2018/2/layout/IconLabelList"/>
    <dgm:cxn modelId="{8005967E-F4C3-4F26-AF9A-74EBC161A5D0}" type="presParOf" srcId="{19D2F10B-BCE2-4106-A69D-ED7083812752}" destId="{067ED990-E6BE-43DB-9DE1-ED9A66F89F5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5E9608-99B0-40B4-B72C-7B7B3728690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9E46CB-9491-4923-96AA-3EFC0482ADFC}">
      <dgm:prSet/>
      <dgm:spPr/>
      <dgm:t>
        <a:bodyPr/>
        <a:lstStyle/>
        <a:p>
          <a:pPr>
            <a:lnSpc>
              <a:spcPct val="100000"/>
            </a:lnSpc>
          </a:pPr>
          <a:r>
            <a:rPr lang="en-US"/>
            <a:t>Continues value prediction</a:t>
          </a:r>
        </a:p>
      </dgm:t>
    </dgm:pt>
    <dgm:pt modelId="{2E3F1CFA-2D7A-49CF-A491-2A6EBEAD9E95}" type="parTrans" cxnId="{74639018-04F2-48A6-825A-731CE7FCD994}">
      <dgm:prSet/>
      <dgm:spPr/>
      <dgm:t>
        <a:bodyPr/>
        <a:lstStyle/>
        <a:p>
          <a:endParaRPr lang="en-US"/>
        </a:p>
      </dgm:t>
    </dgm:pt>
    <dgm:pt modelId="{CDC64B1D-24C9-4B4D-892E-767200DB5B09}" type="sibTrans" cxnId="{74639018-04F2-48A6-825A-731CE7FCD994}">
      <dgm:prSet/>
      <dgm:spPr/>
      <dgm:t>
        <a:bodyPr/>
        <a:lstStyle/>
        <a:p>
          <a:endParaRPr lang="en-US"/>
        </a:p>
      </dgm:t>
    </dgm:pt>
    <dgm:pt modelId="{1095CA3F-6902-4958-87E3-8D9AAE19CB4D}">
      <dgm:prSet/>
      <dgm:spPr/>
      <dgm:t>
        <a:bodyPr/>
        <a:lstStyle/>
        <a:p>
          <a:pPr>
            <a:lnSpc>
              <a:spcPct val="100000"/>
            </a:lnSpc>
          </a:pPr>
          <a:r>
            <a:rPr lang="en-US"/>
            <a:t>Simple to understand and implement</a:t>
          </a:r>
        </a:p>
      </dgm:t>
    </dgm:pt>
    <dgm:pt modelId="{023A27EE-0A25-4619-9A75-3A322E30179F}" type="parTrans" cxnId="{E3C3032E-482A-4CAB-8665-341486D2A3D1}">
      <dgm:prSet/>
      <dgm:spPr/>
      <dgm:t>
        <a:bodyPr/>
        <a:lstStyle/>
        <a:p>
          <a:endParaRPr lang="en-US"/>
        </a:p>
      </dgm:t>
    </dgm:pt>
    <dgm:pt modelId="{D867328A-C574-49A5-8032-45B2830C91E7}" type="sibTrans" cxnId="{E3C3032E-482A-4CAB-8665-341486D2A3D1}">
      <dgm:prSet/>
      <dgm:spPr/>
      <dgm:t>
        <a:bodyPr/>
        <a:lstStyle/>
        <a:p>
          <a:endParaRPr lang="en-US"/>
        </a:p>
      </dgm:t>
    </dgm:pt>
    <dgm:pt modelId="{251E8177-28F0-443B-A294-E3FE24D0E8D2}">
      <dgm:prSet/>
      <dgm:spPr/>
      <dgm:t>
        <a:bodyPr/>
        <a:lstStyle/>
        <a:p>
          <a:pPr>
            <a:lnSpc>
              <a:spcPct val="100000"/>
            </a:lnSpc>
          </a:pPr>
          <a:r>
            <a:rPr lang="en-US"/>
            <a:t>Simple mathematics</a:t>
          </a:r>
        </a:p>
      </dgm:t>
    </dgm:pt>
    <dgm:pt modelId="{A03931FE-70A6-4B42-B5B5-CA991AA0B1BB}" type="parTrans" cxnId="{ACA9A040-43E6-4761-9521-3BFFADD94051}">
      <dgm:prSet/>
      <dgm:spPr/>
      <dgm:t>
        <a:bodyPr/>
        <a:lstStyle/>
        <a:p>
          <a:endParaRPr lang="en-US"/>
        </a:p>
      </dgm:t>
    </dgm:pt>
    <dgm:pt modelId="{2E4730C5-410E-43E6-B22F-7B0EF6DDC201}" type="sibTrans" cxnId="{ACA9A040-43E6-4761-9521-3BFFADD94051}">
      <dgm:prSet/>
      <dgm:spPr/>
      <dgm:t>
        <a:bodyPr/>
        <a:lstStyle/>
        <a:p>
          <a:endParaRPr lang="en-US"/>
        </a:p>
      </dgm:t>
    </dgm:pt>
    <dgm:pt modelId="{D0204F83-BE72-4D0F-B69E-B369A2EB82F9}">
      <dgm:prSet/>
      <dgm:spPr/>
      <dgm:t>
        <a:bodyPr/>
        <a:lstStyle/>
        <a:p>
          <a:pPr>
            <a:lnSpc>
              <a:spcPct val="100000"/>
            </a:lnSpc>
          </a:pPr>
          <a:r>
            <a:rPr lang="en-US"/>
            <a:t>Much lower training time as it is simple model</a:t>
          </a:r>
        </a:p>
      </dgm:t>
    </dgm:pt>
    <dgm:pt modelId="{5E7DC67A-805B-4FDD-9794-78AFFEC478AF}" type="parTrans" cxnId="{9262378A-AF4D-4854-B920-28FE93AE148F}">
      <dgm:prSet/>
      <dgm:spPr/>
      <dgm:t>
        <a:bodyPr/>
        <a:lstStyle/>
        <a:p>
          <a:endParaRPr lang="en-US"/>
        </a:p>
      </dgm:t>
    </dgm:pt>
    <dgm:pt modelId="{A013385B-3DE8-4E1F-B689-C81740328DDA}" type="sibTrans" cxnId="{9262378A-AF4D-4854-B920-28FE93AE148F}">
      <dgm:prSet/>
      <dgm:spPr/>
      <dgm:t>
        <a:bodyPr/>
        <a:lstStyle/>
        <a:p>
          <a:endParaRPr lang="en-US"/>
        </a:p>
      </dgm:t>
    </dgm:pt>
    <dgm:pt modelId="{938BDBD2-83CF-44DF-9885-9B92F72E199E}">
      <dgm:prSet phldr="0"/>
      <dgm:spPr/>
      <dgm:t>
        <a:bodyPr/>
        <a:lstStyle/>
        <a:p>
          <a:pPr rtl="0">
            <a:lnSpc>
              <a:spcPct val="100000"/>
            </a:lnSpc>
          </a:pPr>
          <a:r>
            <a:rPr lang="en-US">
              <a:latin typeface="Bierstadt"/>
            </a:rPr>
            <a:t>Cannot perform well on complex real time problems</a:t>
          </a:r>
          <a:endParaRPr lang="en-US"/>
        </a:p>
      </dgm:t>
    </dgm:pt>
    <dgm:pt modelId="{D1AD19D7-0A3C-4A17-90A7-D018502FAAD7}" type="parTrans" cxnId="{2677CCC2-546F-487E-99DB-CA3231E53D13}">
      <dgm:prSet/>
      <dgm:spPr/>
    </dgm:pt>
    <dgm:pt modelId="{4F3BD06D-5264-4F31-94A4-8070C10B9E07}" type="sibTrans" cxnId="{2677CCC2-546F-487E-99DB-CA3231E53D13}">
      <dgm:prSet/>
      <dgm:spPr/>
    </dgm:pt>
    <dgm:pt modelId="{DA13F9A5-5EF2-480F-9FA8-8865F42B6460}" type="pres">
      <dgm:prSet presAssocID="{635E9608-99B0-40B4-B72C-7B7B37286900}" presName="root" presStyleCnt="0">
        <dgm:presLayoutVars>
          <dgm:dir/>
          <dgm:resizeHandles val="exact"/>
        </dgm:presLayoutVars>
      </dgm:prSet>
      <dgm:spPr/>
    </dgm:pt>
    <dgm:pt modelId="{C29828CE-609D-4D42-9102-74C0B0EFD29E}" type="pres">
      <dgm:prSet presAssocID="{349E46CB-9491-4923-96AA-3EFC0482ADFC}" presName="compNode" presStyleCnt="0"/>
      <dgm:spPr/>
    </dgm:pt>
    <dgm:pt modelId="{12A94284-4AF1-4C46-A11F-40B88BDE29D2}" type="pres">
      <dgm:prSet presAssocID="{349E46CB-9491-4923-96AA-3EFC0482ADF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B7740799-51A0-4AD0-9079-1FABF501EFE6}" type="pres">
      <dgm:prSet presAssocID="{349E46CB-9491-4923-96AA-3EFC0482ADFC}" presName="spaceRect" presStyleCnt="0"/>
      <dgm:spPr/>
    </dgm:pt>
    <dgm:pt modelId="{914DB427-F486-4A7F-A6FF-C4891DC4DC48}" type="pres">
      <dgm:prSet presAssocID="{349E46CB-9491-4923-96AA-3EFC0482ADFC}" presName="textRect" presStyleLbl="revTx" presStyleIdx="0" presStyleCnt="5">
        <dgm:presLayoutVars>
          <dgm:chMax val="1"/>
          <dgm:chPref val="1"/>
        </dgm:presLayoutVars>
      </dgm:prSet>
      <dgm:spPr/>
    </dgm:pt>
    <dgm:pt modelId="{52D77835-89A0-482D-A7A5-BB3A65351CAF}" type="pres">
      <dgm:prSet presAssocID="{CDC64B1D-24C9-4B4D-892E-767200DB5B09}" presName="sibTrans" presStyleCnt="0"/>
      <dgm:spPr/>
    </dgm:pt>
    <dgm:pt modelId="{3F8426F7-476D-4F0E-903F-8EF19E5E0697}" type="pres">
      <dgm:prSet presAssocID="{1095CA3F-6902-4958-87E3-8D9AAE19CB4D}" presName="compNode" presStyleCnt="0"/>
      <dgm:spPr/>
    </dgm:pt>
    <dgm:pt modelId="{2F403AC3-9AE4-478F-8240-C16C28AE34D2}" type="pres">
      <dgm:prSet presAssocID="{1095CA3F-6902-4958-87E3-8D9AAE19CB4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ECBC577-DDB1-4432-A76B-19A36B5B14CE}" type="pres">
      <dgm:prSet presAssocID="{1095CA3F-6902-4958-87E3-8D9AAE19CB4D}" presName="spaceRect" presStyleCnt="0"/>
      <dgm:spPr/>
    </dgm:pt>
    <dgm:pt modelId="{71D32C2D-6A09-4B97-A90E-D1FB5F863363}" type="pres">
      <dgm:prSet presAssocID="{1095CA3F-6902-4958-87E3-8D9AAE19CB4D}" presName="textRect" presStyleLbl="revTx" presStyleIdx="1" presStyleCnt="5">
        <dgm:presLayoutVars>
          <dgm:chMax val="1"/>
          <dgm:chPref val="1"/>
        </dgm:presLayoutVars>
      </dgm:prSet>
      <dgm:spPr/>
    </dgm:pt>
    <dgm:pt modelId="{BAD87A58-ED3B-46BC-BA59-74155E2AD653}" type="pres">
      <dgm:prSet presAssocID="{D867328A-C574-49A5-8032-45B2830C91E7}" presName="sibTrans" presStyleCnt="0"/>
      <dgm:spPr/>
    </dgm:pt>
    <dgm:pt modelId="{867378A5-8EEC-4035-9559-66CC21D50877}" type="pres">
      <dgm:prSet presAssocID="{251E8177-28F0-443B-A294-E3FE24D0E8D2}" presName="compNode" presStyleCnt="0"/>
      <dgm:spPr/>
    </dgm:pt>
    <dgm:pt modelId="{70123123-BE8E-484B-8056-5A3062C20526}" type="pres">
      <dgm:prSet presAssocID="{251E8177-28F0-443B-A294-E3FE24D0E8D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E6C46BC1-1FB0-4507-BB87-B01FA0791A8C}" type="pres">
      <dgm:prSet presAssocID="{251E8177-28F0-443B-A294-E3FE24D0E8D2}" presName="spaceRect" presStyleCnt="0"/>
      <dgm:spPr/>
    </dgm:pt>
    <dgm:pt modelId="{DA9D14D0-4A87-4921-9EE5-57979F1F4F96}" type="pres">
      <dgm:prSet presAssocID="{251E8177-28F0-443B-A294-E3FE24D0E8D2}" presName="textRect" presStyleLbl="revTx" presStyleIdx="2" presStyleCnt="5">
        <dgm:presLayoutVars>
          <dgm:chMax val="1"/>
          <dgm:chPref val="1"/>
        </dgm:presLayoutVars>
      </dgm:prSet>
      <dgm:spPr/>
    </dgm:pt>
    <dgm:pt modelId="{CBA56943-5B94-4622-849D-5E3EE9EF442D}" type="pres">
      <dgm:prSet presAssocID="{2E4730C5-410E-43E6-B22F-7B0EF6DDC201}" presName="sibTrans" presStyleCnt="0"/>
      <dgm:spPr/>
    </dgm:pt>
    <dgm:pt modelId="{28BC826E-4724-4D29-8AA7-E57A254F26C2}" type="pres">
      <dgm:prSet presAssocID="{D0204F83-BE72-4D0F-B69E-B369A2EB82F9}" presName="compNode" presStyleCnt="0"/>
      <dgm:spPr/>
    </dgm:pt>
    <dgm:pt modelId="{5DF65A43-B626-46FF-BDBE-8BC3F122A333}" type="pres">
      <dgm:prSet presAssocID="{D0204F83-BE72-4D0F-B69E-B369A2EB82F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F9B307CB-41FE-4491-83E0-7CC62518AF58}" type="pres">
      <dgm:prSet presAssocID="{D0204F83-BE72-4D0F-B69E-B369A2EB82F9}" presName="spaceRect" presStyleCnt="0"/>
      <dgm:spPr/>
    </dgm:pt>
    <dgm:pt modelId="{DFC6B311-E8C1-43B2-9B76-C767DA8DC7C9}" type="pres">
      <dgm:prSet presAssocID="{D0204F83-BE72-4D0F-B69E-B369A2EB82F9}" presName="textRect" presStyleLbl="revTx" presStyleIdx="3" presStyleCnt="5">
        <dgm:presLayoutVars>
          <dgm:chMax val="1"/>
          <dgm:chPref val="1"/>
        </dgm:presLayoutVars>
      </dgm:prSet>
      <dgm:spPr/>
    </dgm:pt>
    <dgm:pt modelId="{00CFA582-B142-405D-AAD4-BA972EA0C1D2}" type="pres">
      <dgm:prSet presAssocID="{A013385B-3DE8-4E1F-B689-C81740328DDA}" presName="sibTrans" presStyleCnt="0"/>
      <dgm:spPr/>
    </dgm:pt>
    <dgm:pt modelId="{D1DA4DA4-C919-4360-AD67-6A73C55E41B8}" type="pres">
      <dgm:prSet presAssocID="{938BDBD2-83CF-44DF-9885-9B92F72E199E}" presName="compNode" presStyleCnt="0"/>
      <dgm:spPr/>
    </dgm:pt>
    <dgm:pt modelId="{FA1F9762-F269-4074-8D9B-C33801ECC48C}" type="pres">
      <dgm:prSet presAssocID="{938BDBD2-83CF-44DF-9885-9B92F72E199E}" presName="iconRect" presStyleLbl="node1" presStyleIdx="4" presStyleCnt="5"/>
      <dgm:spPr/>
    </dgm:pt>
    <dgm:pt modelId="{D0E68460-0D40-434B-8F97-AE4407D37351}" type="pres">
      <dgm:prSet presAssocID="{938BDBD2-83CF-44DF-9885-9B92F72E199E}" presName="spaceRect" presStyleCnt="0"/>
      <dgm:spPr/>
    </dgm:pt>
    <dgm:pt modelId="{8F211DB6-A51D-4A02-867D-CF0BC533A5C1}" type="pres">
      <dgm:prSet presAssocID="{938BDBD2-83CF-44DF-9885-9B92F72E199E}" presName="textRect" presStyleLbl="revTx" presStyleIdx="4" presStyleCnt="5">
        <dgm:presLayoutVars>
          <dgm:chMax val="1"/>
          <dgm:chPref val="1"/>
        </dgm:presLayoutVars>
      </dgm:prSet>
      <dgm:spPr/>
    </dgm:pt>
  </dgm:ptLst>
  <dgm:cxnLst>
    <dgm:cxn modelId="{74639018-04F2-48A6-825A-731CE7FCD994}" srcId="{635E9608-99B0-40B4-B72C-7B7B37286900}" destId="{349E46CB-9491-4923-96AA-3EFC0482ADFC}" srcOrd="0" destOrd="0" parTransId="{2E3F1CFA-2D7A-49CF-A491-2A6EBEAD9E95}" sibTransId="{CDC64B1D-24C9-4B4D-892E-767200DB5B09}"/>
    <dgm:cxn modelId="{1135372A-DBD8-46DE-869A-0A0D9626DB45}" type="presOf" srcId="{251E8177-28F0-443B-A294-E3FE24D0E8D2}" destId="{DA9D14D0-4A87-4921-9EE5-57979F1F4F96}" srcOrd="0" destOrd="0" presId="urn:microsoft.com/office/officeart/2018/2/layout/IconLabelList"/>
    <dgm:cxn modelId="{E3C3032E-482A-4CAB-8665-341486D2A3D1}" srcId="{635E9608-99B0-40B4-B72C-7B7B37286900}" destId="{1095CA3F-6902-4958-87E3-8D9AAE19CB4D}" srcOrd="1" destOrd="0" parTransId="{023A27EE-0A25-4619-9A75-3A322E30179F}" sibTransId="{D867328A-C574-49A5-8032-45B2830C91E7}"/>
    <dgm:cxn modelId="{4FF14B35-C8F0-41EC-AC4C-542A4EA80AE3}" type="presOf" srcId="{349E46CB-9491-4923-96AA-3EFC0482ADFC}" destId="{914DB427-F486-4A7F-A6FF-C4891DC4DC48}" srcOrd="0" destOrd="0" presId="urn:microsoft.com/office/officeart/2018/2/layout/IconLabelList"/>
    <dgm:cxn modelId="{ACA9A040-43E6-4761-9521-3BFFADD94051}" srcId="{635E9608-99B0-40B4-B72C-7B7B37286900}" destId="{251E8177-28F0-443B-A294-E3FE24D0E8D2}" srcOrd="2" destOrd="0" parTransId="{A03931FE-70A6-4B42-B5B5-CA991AA0B1BB}" sibTransId="{2E4730C5-410E-43E6-B22F-7B0EF6DDC201}"/>
    <dgm:cxn modelId="{9262378A-AF4D-4854-B920-28FE93AE148F}" srcId="{635E9608-99B0-40B4-B72C-7B7B37286900}" destId="{D0204F83-BE72-4D0F-B69E-B369A2EB82F9}" srcOrd="3" destOrd="0" parTransId="{5E7DC67A-805B-4FDD-9794-78AFFEC478AF}" sibTransId="{A013385B-3DE8-4E1F-B689-C81740328DDA}"/>
    <dgm:cxn modelId="{BF80DB93-B0D4-478F-A903-AB9AD08CB593}" type="presOf" srcId="{1095CA3F-6902-4958-87E3-8D9AAE19CB4D}" destId="{71D32C2D-6A09-4B97-A90E-D1FB5F863363}" srcOrd="0" destOrd="0" presId="urn:microsoft.com/office/officeart/2018/2/layout/IconLabelList"/>
    <dgm:cxn modelId="{59B29AA5-B2CD-4611-86A5-C4E318EE8A9D}" type="presOf" srcId="{938BDBD2-83CF-44DF-9885-9B92F72E199E}" destId="{8F211DB6-A51D-4A02-867D-CF0BC533A5C1}" srcOrd="0" destOrd="0" presId="urn:microsoft.com/office/officeart/2018/2/layout/IconLabelList"/>
    <dgm:cxn modelId="{2677CCC2-546F-487E-99DB-CA3231E53D13}" srcId="{635E9608-99B0-40B4-B72C-7B7B37286900}" destId="{938BDBD2-83CF-44DF-9885-9B92F72E199E}" srcOrd="4" destOrd="0" parTransId="{D1AD19D7-0A3C-4A17-90A7-D018502FAAD7}" sibTransId="{4F3BD06D-5264-4F31-94A4-8070C10B9E07}"/>
    <dgm:cxn modelId="{83ABCADC-1819-4EF4-96F9-D3D64990BD7B}" type="presOf" srcId="{635E9608-99B0-40B4-B72C-7B7B37286900}" destId="{DA13F9A5-5EF2-480F-9FA8-8865F42B6460}" srcOrd="0" destOrd="0" presId="urn:microsoft.com/office/officeart/2018/2/layout/IconLabelList"/>
    <dgm:cxn modelId="{6CF741F0-4258-4EC4-9365-9878F2C11C64}" type="presOf" srcId="{D0204F83-BE72-4D0F-B69E-B369A2EB82F9}" destId="{DFC6B311-E8C1-43B2-9B76-C767DA8DC7C9}" srcOrd="0" destOrd="0" presId="urn:microsoft.com/office/officeart/2018/2/layout/IconLabelList"/>
    <dgm:cxn modelId="{FECD1B88-443E-4B6A-A776-BE8AE7DFAD0A}" type="presParOf" srcId="{DA13F9A5-5EF2-480F-9FA8-8865F42B6460}" destId="{C29828CE-609D-4D42-9102-74C0B0EFD29E}" srcOrd="0" destOrd="0" presId="urn:microsoft.com/office/officeart/2018/2/layout/IconLabelList"/>
    <dgm:cxn modelId="{F170E9D2-03D2-46A3-886A-A7BF128612D8}" type="presParOf" srcId="{C29828CE-609D-4D42-9102-74C0B0EFD29E}" destId="{12A94284-4AF1-4C46-A11F-40B88BDE29D2}" srcOrd="0" destOrd="0" presId="urn:microsoft.com/office/officeart/2018/2/layout/IconLabelList"/>
    <dgm:cxn modelId="{617D7954-90EB-4498-8BD2-14677E24A26F}" type="presParOf" srcId="{C29828CE-609D-4D42-9102-74C0B0EFD29E}" destId="{B7740799-51A0-4AD0-9079-1FABF501EFE6}" srcOrd="1" destOrd="0" presId="urn:microsoft.com/office/officeart/2018/2/layout/IconLabelList"/>
    <dgm:cxn modelId="{8743235F-03C8-4559-913E-490C28847761}" type="presParOf" srcId="{C29828CE-609D-4D42-9102-74C0B0EFD29E}" destId="{914DB427-F486-4A7F-A6FF-C4891DC4DC48}" srcOrd="2" destOrd="0" presId="urn:microsoft.com/office/officeart/2018/2/layout/IconLabelList"/>
    <dgm:cxn modelId="{1B9259FA-09DE-482C-BDB7-097C0AC0C900}" type="presParOf" srcId="{DA13F9A5-5EF2-480F-9FA8-8865F42B6460}" destId="{52D77835-89A0-482D-A7A5-BB3A65351CAF}" srcOrd="1" destOrd="0" presId="urn:microsoft.com/office/officeart/2018/2/layout/IconLabelList"/>
    <dgm:cxn modelId="{21F0D241-FD68-4F95-A02D-58486D5CE98C}" type="presParOf" srcId="{DA13F9A5-5EF2-480F-9FA8-8865F42B6460}" destId="{3F8426F7-476D-4F0E-903F-8EF19E5E0697}" srcOrd="2" destOrd="0" presId="urn:microsoft.com/office/officeart/2018/2/layout/IconLabelList"/>
    <dgm:cxn modelId="{E179259C-1291-4768-9AB6-92AA64F7F94A}" type="presParOf" srcId="{3F8426F7-476D-4F0E-903F-8EF19E5E0697}" destId="{2F403AC3-9AE4-478F-8240-C16C28AE34D2}" srcOrd="0" destOrd="0" presId="urn:microsoft.com/office/officeart/2018/2/layout/IconLabelList"/>
    <dgm:cxn modelId="{AB13BEC3-3E61-4047-B5BF-04217677AC1D}" type="presParOf" srcId="{3F8426F7-476D-4F0E-903F-8EF19E5E0697}" destId="{6ECBC577-DDB1-4432-A76B-19A36B5B14CE}" srcOrd="1" destOrd="0" presId="urn:microsoft.com/office/officeart/2018/2/layout/IconLabelList"/>
    <dgm:cxn modelId="{218EF20C-76B1-420D-8A6A-82EE88EE226B}" type="presParOf" srcId="{3F8426F7-476D-4F0E-903F-8EF19E5E0697}" destId="{71D32C2D-6A09-4B97-A90E-D1FB5F863363}" srcOrd="2" destOrd="0" presId="urn:microsoft.com/office/officeart/2018/2/layout/IconLabelList"/>
    <dgm:cxn modelId="{69199A1D-38BA-4092-A408-6BFCEEF1BE10}" type="presParOf" srcId="{DA13F9A5-5EF2-480F-9FA8-8865F42B6460}" destId="{BAD87A58-ED3B-46BC-BA59-74155E2AD653}" srcOrd="3" destOrd="0" presId="urn:microsoft.com/office/officeart/2018/2/layout/IconLabelList"/>
    <dgm:cxn modelId="{64D614F8-A7FF-4203-8574-149E2ED58FB7}" type="presParOf" srcId="{DA13F9A5-5EF2-480F-9FA8-8865F42B6460}" destId="{867378A5-8EEC-4035-9559-66CC21D50877}" srcOrd="4" destOrd="0" presId="urn:microsoft.com/office/officeart/2018/2/layout/IconLabelList"/>
    <dgm:cxn modelId="{31B5CB24-283B-4031-A963-049DDFE5332A}" type="presParOf" srcId="{867378A5-8EEC-4035-9559-66CC21D50877}" destId="{70123123-BE8E-484B-8056-5A3062C20526}" srcOrd="0" destOrd="0" presId="urn:microsoft.com/office/officeart/2018/2/layout/IconLabelList"/>
    <dgm:cxn modelId="{987F4C8D-5FE1-4618-83D9-766B178BEECC}" type="presParOf" srcId="{867378A5-8EEC-4035-9559-66CC21D50877}" destId="{E6C46BC1-1FB0-4507-BB87-B01FA0791A8C}" srcOrd="1" destOrd="0" presId="urn:microsoft.com/office/officeart/2018/2/layout/IconLabelList"/>
    <dgm:cxn modelId="{6F3B1189-8D00-470A-969F-D1D2BD6FEE91}" type="presParOf" srcId="{867378A5-8EEC-4035-9559-66CC21D50877}" destId="{DA9D14D0-4A87-4921-9EE5-57979F1F4F96}" srcOrd="2" destOrd="0" presId="urn:microsoft.com/office/officeart/2018/2/layout/IconLabelList"/>
    <dgm:cxn modelId="{122497AC-5F98-4322-A297-1CCF8CEF9C14}" type="presParOf" srcId="{DA13F9A5-5EF2-480F-9FA8-8865F42B6460}" destId="{CBA56943-5B94-4622-849D-5E3EE9EF442D}" srcOrd="5" destOrd="0" presId="urn:microsoft.com/office/officeart/2018/2/layout/IconLabelList"/>
    <dgm:cxn modelId="{13124849-A4C8-48DB-81A0-31CACCCD8980}" type="presParOf" srcId="{DA13F9A5-5EF2-480F-9FA8-8865F42B6460}" destId="{28BC826E-4724-4D29-8AA7-E57A254F26C2}" srcOrd="6" destOrd="0" presId="urn:microsoft.com/office/officeart/2018/2/layout/IconLabelList"/>
    <dgm:cxn modelId="{1E3C39A9-4F3A-43F7-B56C-8F3C4B444E0D}" type="presParOf" srcId="{28BC826E-4724-4D29-8AA7-E57A254F26C2}" destId="{5DF65A43-B626-46FF-BDBE-8BC3F122A333}" srcOrd="0" destOrd="0" presId="urn:microsoft.com/office/officeart/2018/2/layout/IconLabelList"/>
    <dgm:cxn modelId="{18F838AB-682A-4F80-9E69-61950DC3F398}" type="presParOf" srcId="{28BC826E-4724-4D29-8AA7-E57A254F26C2}" destId="{F9B307CB-41FE-4491-83E0-7CC62518AF58}" srcOrd="1" destOrd="0" presId="urn:microsoft.com/office/officeart/2018/2/layout/IconLabelList"/>
    <dgm:cxn modelId="{811CBF65-1114-436F-844D-14F089EC326B}" type="presParOf" srcId="{28BC826E-4724-4D29-8AA7-E57A254F26C2}" destId="{DFC6B311-E8C1-43B2-9B76-C767DA8DC7C9}" srcOrd="2" destOrd="0" presId="urn:microsoft.com/office/officeart/2018/2/layout/IconLabelList"/>
    <dgm:cxn modelId="{32C5C9FF-30BA-45D0-BBBE-0049213BEC74}" type="presParOf" srcId="{DA13F9A5-5EF2-480F-9FA8-8865F42B6460}" destId="{00CFA582-B142-405D-AAD4-BA972EA0C1D2}" srcOrd="7" destOrd="0" presId="urn:microsoft.com/office/officeart/2018/2/layout/IconLabelList"/>
    <dgm:cxn modelId="{377D2B83-D830-4CE4-B751-8E857B0DCB12}" type="presParOf" srcId="{DA13F9A5-5EF2-480F-9FA8-8865F42B6460}" destId="{D1DA4DA4-C919-4360-AD67-6A73C55E41B8}" srcOrd="8" destOrd="0" presId="urn:microsoft.com/office/officeart/2018/2/layout/IconLabelList"/>
    <dgm:cxn modelId="{2C4A2CA5-8D84-4EAF-B8DF-B33C650E9F98}" type="presParOf" srcId="{D1DA4DA4-C919-4360-AD67-6A73C55E41B8}" destId="{FA1F9762-F269-4074-8D9B-C33801ECC48C}" srcOrd="0" destOrd="0" presId="urn:microsoft.com/office/officeart/2018/2/layout/IconLabelList"/>
    <dgm:cxn modelId="{AA48E2D6-16C4-4340-8BA1-A092F0E152FC}" type="presParOf" srcId="{D1DA4DA4-C919-4360-AD67-6A73C55E41B8}" destId="{D0E68460-0D40-434B-8F97-AE4407D37351}" srcOrd="1" destOrd="0" presId="urn:microsoft.com/office/officeart/2018/2/layout/IconLabelList"/>
    <dgm:cxn modelId="{F8471189-E0AE-4E00-8FF8-7801745331A7}" type="presParOf" srcId="{D1DA4DA4-C919-4360-AD67-6A73C55E41B8}" destId="{8F211DB6-A51D-4A02-867D-CF0BC533A5C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5FA9BB8-5162-4F9A-A6D1-37664BB853A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C811167-08B5-4A40-96F4-0FC3253DB596}">
      <dgm:prSet/>
      <dgm:spPr/>
      <dgm:t>
        <a:bodyPr/>
        <a:lstStyle/>
        <a:p>
          <a:r>
            <a:rPr lang="en-US"/>
            <a:t>Innovative concrete mix proportion</a:t>
          </a:r>
        </a:p>
      </dgm:t>
    </dgm:pt>
    <dgm:pt modelId="{91BAE71E-4779-4400-B5F0-1BC7C6FAB52A}" type="parTrans" cxnId="{393920CD-2AED-474E-AD63-1EF70B8ECC88}">
      <dgm:prSet/>
      <dgm:spPr/>
      <dgm:t>
        <a:bodyPr/>
        <a:lstStyle/>
        <a:p>
          <a:endParaRPr lang="en-US"/>
        </a:p>
      </dgm:t>
    </dgm:pt>
    <dgm:pt modelId="{F76F010B-59B6-45AE-AACC-3190D3E3EE7C}" type="sibTrans" cxnId="{393920CD-2AED-474E-AD63-1EF70B8ECC88}">
      <dgm:prSet/>
      <dgm:spPr/>
      <dgm:t>
        <a:bodyPr/>
        <a:lstStyle/>
        <a:p>
          <a:endParaRPr lang="en-US"/>
        </a:p>
      </dgm:t>
    </dgm:pt>
    <dgm:pt modelId="{5DA453A4-BDED-4A87-A562-C47003D86CA7}">
      <dgm:prSet/>
      <dgm:spPr/>
      <dgm:t>
        <a:bodyPr/>
        <a:lstStyle/>
        <a:p>
          <a:r>
            <a:rPr lang="en-US"/>
            <a:t>Strength prediction of concrete</a:t>
          </a:r>
        </a:p>
      </dgm:t>
    </dgm:pt>
    <dgm:pt modelId="{C4C3EEEF-79C4-4D7D-9E11-69A5845033BD}" type="parTrans" cxnId="{DDE85874-C9BE-4BC1-9CF0-C51B346A0AF0}">
      <dgm:prSet/>
      <dgm:spPr/>
      <dgm:t>
        <a:bodyPr/>
        <a:lstStyle/>
        <a:p>
          <a:endParaRPr lang="en-US"/>
        </a:p>
      </dgm:t>
    </dgm:pt>
    <dgm:pt modelId="{77874B20-D128-4960-813B-EE77CF710083}" type="sibTrans" cxnId="{DDE85874-C9BE-4BC1-9CF0-C51B346A0AF0}">
      <dgm:prSet/>
      <dgm:spPr/>
      <dgm:t>
        <a:bodyPr/>
        <a:lstStyle/>
        <a:p>
          <a:endParaRPr lang="en-US"/>
        </a:p>
      </dgm:t>
    </dgm:pt>
    <dgm:pt modelId="{49A0C005-0BAF-4E97-8A0F-2842A9A664B0}">
      <dgm:prSet/>
      <dgm:spPr/>
      <dgm:t>
        <a:bodyPr/>
        <a:lstStyle/>
        <a:p>
          <a:r>
            <a:rPr lang="en-US"/>
            <a:t>Structural analysis of members by special concrete</a:t>
          </a:r>
        </a:p>
      </dgm:t>
    </dgm:pt>
    <dgm:pt modelId="{FCC73122-14A2-4E01-AF37-D05087F2E116}" type="parTrans" cxnId="{9FAF7622-EF12-4C22-BFCF-6E6B97E3092C}">
      <dgm:prSet/>
      <dgm:spPr/>
      <dgm:t>
        <a:bodyPr/>
        <a:lstStyle/>
        <a:p>
          <a:endParaRPr lang="en-US"/>
        </a:p>
      </dgm:t>
    </dgm:pt>
    <dgm:pt modelId="{2E3C7540-C61A-41D9-A223-9F465FE4C78B}" type="sibTrans" cxnId="{9FAF7622-EF12-4C22-BFCF-6E6B97E3092C}">
      <dgm:prSet/>
      <dgm:spPr/>
      <dgm:t>
        <a:bodyPr/>
        <a:lstStyle/>
        <a:p>
          <a:endParaRPr lang="en-US"/>
        </a:p>
      </dgm:t>
    </dgm:pt>
    <dgm:pt modelId="{4AADEECA-CAEE-4E82-8F69-3714ED6A1BE0}">
      <dgm:prSet/>
      <dgm:spPr/>
      <dgm:t>
        <a:bodyPr/>
        <a:lstStyle/>
        <a:p>
          <a:r>
            <a:rPr lang="en-US"/>
            <a:t>Water quality assurance</a:t>
          </a:r>
        </a:p>
      </dgm:t>
    </dgm:pt>
    <dgm:pt modelId="{491E31A9-83FE-46EE-B81C-4E443CF1F6A8}" type="parTrans" cxnId="{9B6F1357-2687-4031-82F9-CB172632D217}">
      <dgm:prSet/>
      <dgm:spPr/>
      <dgm:t>
        <a:bodyPr/>
        <a:lstStyle/>
        <a:p>
          <a:endParaRPr lang="en-US"/>
        </a:p>
      </dgm:t>
    </dgm:pt>
    <dgm:pt modelId="{D49C4B61-90BA-478B-8E0C-86D2D4D41C45}" type="sibTrans" cxnId="{9B6F1357-2687-4031-82F9-CB172632D217}">
      <dgm:prSet/>
      <dgm:spPr/>
      <dgm:t>
        <a:bodyPr/>
        <a:lstStyle/>
        <a:p>
          <a:endParaRPr lang="en-US"/>
        </a:p>
      </dgm:t>
    </dgm:pt>
    <dgm:pt modelId="{44432227-7ED2-4A78-84FA-BCE634F8D494}">
      <dgm:prSet/>
      <dgm:spPr/>
      <dgm:t>
        <a:bodyPr/>
        <a:lstStyle/>
        <a:p>
          <a:r>
            <a:rPr lang="en-US"/>
            <a:t>Special concrete mix design and strength prediction</a:t>
          </a:r>
        </a:p>
      </dgm:t>
    </dgm:pt>
    <dgm:pt modelId="{53893D14-4DA6-47B7-9226-8FC7FCE84B15}" type="parTrans" cxnId="{ADEA3482-EF0A-4241-8D5B-0FAE4A393B6E}">
      <dgm:prSet/>
      <dgm:spPr/>
      <dgm:t>
        <a:bodyPr/>
        <a:lstStyle/>
        <a:p>
          <a:endParaRPr lang="en-US"/>
        </a:p>
      </dgm:t>
    </dgm:pt>
    <dgm:pt modelId="{FF156883-2AA0-4785-84F4-9CBF62B5CCA0}" type="sibTrans" cxnId="{ADEA3482-EF0A-4241-8D5B-0FAE4A393B6E}">
      <dgm:prSet/>
      <dgm:spPr/>
      <dgm:t>
        <a:bodyPr/>
        <a:lstStyle/>
        <a:p>
          <a:endParaRPr lang="en-US"/>
        </a:p>
      </dgm:t>
    </dgm:pt>
    <dgm:pt modelId="{CBB38256-8160-4277-B554-5ADC48C551C2}" type="pres">
      <dgm:prSet presAssocID="{75FA9BB8-5162-4F9A-A6D1-37664BB853AA}" presName="root" presStyleCnt="0">
        <dgm:presLayoutVars>
          <dgm:dir/>
          <dgm:resizeHandles val="exact"/>
        </dgm:presLayoutVars>
      </dgm:prSet>
      <dgm:spPr/>
    </dgm:pt>
    <dgm:pt modelId="{72EE5AA3-9BEA-4F28-95AC-26E365C447FE}" type="pres">
      <dgm:prSet presAssocID="{75FA9BB8-5162-4F9A-A6D1-37664BB853AA}" presName="container" presStyleCnt="0">
        <dgm:presLayoutVars>
          <dgm:dir/>
          <dgm:resizeHandles val="exact"/>
        </dgm:presLayoutVars>
      </dgm:prSet>
      <dgm:spPr/>
    </dgm:pt>
    <dgm:pt modelId="{58D2DD48-269A-44F5-9459-0580F1E31F6B}" type="pres">
      <dgm:prSet presAssocID="{EC811167-08B5-4A40-96F4-0FC3253DB596}" presName="compNode" presStyleCnt="0"/>
      <dgm:spPr/>
    </dgm:pt>
    <dgm:pt modelId="{6CC39AAB-876F-4E8F-BDCE-FABAA90F2555}" type="pres">
      <dgm:prSet presAssocID="{EC811167-08B5-4A40-96F4-0FC3253DB596}" presName="iconBgRect" presStyleLbl="bgShp" presStyleIdx="0" presStyleCnt="5"/>
      <dgm:spPr/>
    </dgm:pt>
    <dgm:pt modelId="{020676B8-4394-4234-9876-75CB8FDBB0D5}" type="pres">
      <dgm:prSet presAssocID="{EC811167-08B5-4A40-96F4-0FC3253DB59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CB1AE54-BC16-46AE-8484-B789A4CCDECA}" type="pres">
      <dgm:prSet presAssocID="{EC811167-08B5-4A40-96F4-0FC3253DB596}" presName="spaceRect" presStyleCnt="0"/>
      <dgm:spPr/>
    </dgm:pt>
    <dgm:pt modelId="{C074349D-0970-4A31-A634-ADCD60395328}" type="pres">
      <dgm:prSet presAssocID="{EC811167-08B5-4A40-96F4-0FC3253DB596}" presName="textRect" presStyleLbl="revTx" presStyleIdx="0" presStyleCnt="5">
        <dgm:presLayoutVars>
          <dgm:chMax val="1"/>
          <dgm:chPref val="1"/>
        </dgm:presLayoutVars>
      </dgm:prSet>
      <dgm:spPr/>
    </dgm:pt>
    <dgm:pt modelId="{9697D90E-782E-4D8C-B894-3AF26A5C590D}" type="pres">
      <dgm:prSet presAssocID="{F76F010B-59B6-45AE-AACC-3190D3E3EE7C}" presName="sibTrans" presStyleLbl="sibTrans2D1" presStyleIdx="0" presStyleCnt="0"/>
      <dgm:spPr/>
    </dgm:pt>
    <dgm:pt modelId="{7EA6833E-0FD3-4D84-A25B-6008F30952DD}" type="pres">
      <dgm:prSet presAssocID="{5DA453A4-BDED-4A87-A562-C47003D86CA7}" presName="compNode" presStyleCnt="0"/>
      <dgm:spPr/>
    </dgm:pt>
    <dgm:pt modelId="{F2D63798-E249-48D7-B5B4-788007A92D91}" type="pres">
      <dgm:prSet presAssocID="{5DA453A4-BDED-4A87-A562-C47003D86CA7}" presName="iconBgRect" presStyleLbl="bgShp" presStyleIdx="1" presStyleCnt="5"/>
      <dgm:spPr/>
    </dgm:pt>
    <dgm:pt modelId="{6922980C-0E50-4452-A840-C1D35C24C6CC}" type="pres">
      <dgm:prSet presAssocID="{5DA453A4-BDED-4A87-A562-C47003D86CA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79D4173-A2FF-45CC-B4F6-2D80D6F251E8}" type="pres">
      <dgm:prSet presAssocID="{5DA453A4-BDED-4A87-A562-C47003D86CA7}" presName="spaceRect" presStyleCnt="0"/>
      <dgm:spPr/>
    </dgm:pt>
    <dgm:pt modelId="{77DB96F3-B01D-4BBD-BD7A-88769B610E89}" type="pres">
      <dgm:prSet presAssocID="{5DA453A4-BDED-4A87-A562-C47003D86CA7}" presName="textRect" presStyleLbl="revTx" presStyleIdx="1" presStyleCnt="5">
        <dgm:presLayoutVars>
          <dgm:chMax val="1"/>
          <dgm:chPref val="1"/>
        </dgm:presLayoutVars>
      </dgm:prSet>
      <dgm:spPr/>
    </dgm:pt>
    <dgm:pt modelId="{679CABB6-DFE2-4171-8B18-5D60B591B981}" type="pres">
      <dgm:prSet presAssocID="{77874B20-D128-4960-813B-EE77CF710083}" presName="sibTrans" presStyleLbl="sibTrans2D1" presStyleIdx="0" presStyleCnt="0"/>
      <dgm:spPr/>
    </dgm:pt>
    <dgm:pt modelId="{0E155507-53A4-47BB-98F6-66A4D437D298}" type="pres">
      <dgm:prSet presAssocID="{49A0C005-0BAF-4E97-8A0F-2842A9A664B0}" presName="compNode" presStyleCnt="0"/>
      <dgm:spPr/>
    </dgm:pt>
    <dgm:pt modelId="{0BFC983D-647B-4065-B2BE-FCED761BE77D}" type="pres">
      <dgm:prSet presAssocID="{49A0C005-0BAF-4E97-8A0F-2842A9A664B0}" presName="iconBgRect" presStyleLbl="bgShp" presStyleIdx="2" presStyleCnt="5"/>
      <dgm:spPr/>
    </dgm:pt>
    <dgm:pt modelId="{9B0258AF-A439-4B22-9442-58B191A93400}" type="pres">
      <dgm:prSet presAssocID="{49A0C005-0BAF-4E97-8A0F-2842A9A664B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01835A5E-AE43-4119-86D2-03180064DDC3}" type="pres">
      <dgm:prSet presAssocID="{49A0C005-0BAF-4E97-8A0F-2842A9A664B0}" presName="spaceRect" presStyleCnt="0"/>
      <dgm:spPr/>
    </dgm:pt>
    <dgm:pt modelId="{0EF70475-17A6-4DA9-A7B6-64A475521409}" type="pres">
      <dgm:prSet presAssocID="{49A0C005-0BAF-4E97-8A0F-2842A9A664B0}" presName="textRect" presStyleLbl="revTx" presStyleIdx="2" presStyleCnt="5">
        <dgm:presLayoutVars>
          <dgm:chMax val="1"/>
          <dgm:chPref val="1"/>
        </dgm:presLayoutVars>
      </dgm:prSet>
      <dgm:spPr/>
    </dgm:pt>
    <dgm:pt modelId="{AD4D7CFC-3087-43A8-A7C5-33D7837233DB}" type="pres">
      <dgm:prSet presAssocID="{2E3C7540-C61A-41D9-A223-9F465FE4C78B}" presName="sibTrans" presStyleLbl="sibTrans2D1" presStyleIdx="0" presStyleCnt="0"/>
      <dgm:spPr/>
    </dgm:pt>
    <dgm:pt modelId="{E8B16B0F-C368-498E-9ADC-3C59B2514EB2}" type="pres">
      <dgm:prSet presAssocID="{4AADEECA-CAEE-4E82-8F69-3714ED6A1BE0}" presName="compNode" presStyleCnt="0"/>
      <dgm:spPr/>
    </dgm:pt>
    <dgm:pt modelId="{C8298F42-CC9C-465D-AF92-AD42A5729C2B}" type="pres">
      <dgm:prSet presAssocID="{4AADEECA-CAEE-4E82-8F69-3714ED6A1BE0}" presName="iconBgRect" presStyleLbl="bgShp" presStyleIdx="3" presStyleCnt="5"/>
      <dgm:spPr/>
    </dgm:pt>
    <dgm:pt modelId="{C91352A7-FFFD-4C68-BAD9-F1354456090E}" type="pres">
      <dgm:prSet presAssocID="{4AADEECA-CAEE-4E82-8F69-3714ED6A1B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er"/>
        </a:ext>
      </dgm:extLst>
    </dgm:pt>
    <dgm:pt modelId="{6B63D344-7A23-4EFD-A7FE-FB7799BE4984}" type="pres">
      <dgm:prSet presAssocID="{4AADEECA-CAEE-4E82-8F69-3714ED6A1BE0}" presName="spaceRect" presStyleCnt="0"/>
      <dgm:spPr/>
    </dgm:pt>
    <dgm:pt modelId="{0D7F62A8-6E70-4EE6-BC81-EC571306AA88}" type="pres">
      <dgm:prSet presAssocID="{4AADEECA-CAEE-4E82-8F69-3714ED6A1BE0}" presName="textRect" presStyleLbl="revTx" presStyleIdx="3" presStyleCnt="5">
        <dgm:presLayoutVars>
          <dgm:chMax val="1"/>
          <dgm:chPref val="1"/>
        </dgm:presLayoutVars>
      </dgm:prSet>
      <dgm:spPr/>
    </dgm:pt>
    <dgm:pt modelId="{32DD5156-6EAC-4050-B87D-50FC4CD13257}" type="pres">
      <dgm:prSet presAssocID="{D49C4B61-90BA-478B-8E0C-86D2D4D41C45}" presName="sibTrans" presStyleLbl="sibTrans2D1" presStyleIdx="0" presStyleCnt="0"/>
      <dgm:spPr/>
    </dgm:pt>
    <dgm:pt modelId="{221A135C-7011-467A-A28D-6D613899012E}" type="pres">
      <dgm:prSet presAssocID="{44432227-7ED2-4A78-84FA-BCE634F8D494}" presName="compNode" presStyleCnt="0"/>
      <dgm:spPr/>
    </dgm:pt>
    <dgm:pt modelId="{04E07F04-D99A-41BC-A5B7-8C0BCB41ECDE}" type="pres">
      <dgm:prSet presAssocID="{44432227-7ED2-4A78-84FA-BCE634F8D494}" presName="iconBgRect" presStyleLbl="bgShp" presStyleIdx="4" presStyleCnt="5"/>
      <dgm:spPr/>
    </dgm:pt>
    <dgm:pt modelId="{9A7744E3-7D8B-404A-8B24-482A44357EB8}" type="pres">
      <dgm:prSet presAssocID="{44432227-7ED2-4A78-84FA-BCE634F8D49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ler"/>
        </a:ext>
      </dgm:extLst>
    </dgm:pt>
    <dgm:pt modelId="{E6D226A8-4247-4FC8-B207-7450E3967BD0}" type="pres">
      <dgm:prSet presAssocID="{44432227-7ED2-4A78-84FA-BCE634F8D494}" presName="spaceRect" presStyleCnt="0"/>
      <dgm:spPr/>
    </dgm:pt>
    <dgm:pt modelId="{DCBD2148-CE39-4BE6-8EB1-B661CBF1A2F1}" type="pres">
      <dgm:prSet presAssocID="{44432227-7ED2-4A78-84FA-BCE634F8D494}" presName="textRect" presStyleLbl="revTx" presStyleIdx="4" presStyleCnt="5">
        <dgm:presLayoutVars>
          <dgm:chMax val="1"/>
          <dgm:chPref val="1"/>
        </dgm:presLayoutVars>
      </dgm:prSet>
      <dgm:spPr/>
    </dgm:pt>
  </dgm:ptLst>
  <dgm:cxnLst>
    <dgm:cxn modelId="{1E40D007-5830-4474-B230-6D08DCA3B066}" type="presOf" srcId="{75FA9BB8-5162-4F9A-A6D1-37664BB853AA}" destId="{CBB38256-8160-4277-B554-5ADC48C551C2}" srcOrd="0" destOrd="0" presId="urn:microsoft.com/office/officeart/2018/2/layout/IconCircleList"/>
    <dgm:cxn modelId="{DD68830F-EDBC-48D3-AE27-A86198C84A9D}" type="presOf" srcId="{D49C4B61-90BA-478B-8E0C-86D2D4D41C45}" destId="{32DD5156-6EAC-4050-B87D-50FC4CD13257}" srcOrd="0" destOrd="0" presId="urn:microsoft.com/office/officeart/2018/2/layout/IconCircleList"/>
    <dgm:cxn modelId="{9FAF7622-EF12-4C22-BFCF-6E6B97E3092C}" srcId="{75FA9BB8-5162-4F9A-A6D1-37664BB853AA}" destId="{49A0C005-0BAF-4E97-8A0F-2842A9A664B0}" srcOrd="2" destOrd="0" parTransId="{FCC73122-14A2-4E01-AF37-D05087F2E116}" sibTransId="{2E3C7540-C61A-41D9-A223-9F465FE4C78B}"/>
    <dgm:cxn modelId="{01D90529-4501-452A-8FE8-DB52AE5488CA}" type="presOf" srcId="{44432227-7ED2-4A78-84FA-BCE634F8D494}" destId="{DCBD2148-CE39-4BE6-8EB1-B661CBF1A2F1}" srcOrd="0" destOrd="0" presId="urn:microsoft.com/office/officeart/2018/2/layout/IconCircleList"/>
    <dgm:cxn modelId="{65290731-B3C3-4645-9A81-8B2C67252F41}" type="presOf" srcId="{F76F010B-59B6-45AE-AACC-3190D3E3EE7C}" destId="{9697D90E-782E-4D8C-B894-3AF26A5C590D}" srcOrd="0" destOrd="0" presId="urn:microsoft.com/office/officeart/2018/2/layout/IconCircleList"/>
    <dgm:cxn modelId="{7B50B85E-BAC3-4E4B-B865-4FC4BB9F6E8B}" type="presOf" srcId="{EC811167-08B5-4A40-96F4-0FC3253DB596}" destId="{C074349D-0970-4A31-A634-ADCD60395328}" srcOrd="0" destOrd="0" presId="urn:microsoft.com/office/officeart/2018/2/layout/IconCircleList"/>
    <dgm:cxn modelId="{DDE85874-C9BE-4BC1-9CF0-C51B346A0AF0}" srcId="{75FA9BB8-5162-4F9A-A6D1-37664BB853AA}" destId="{5DA453A4-BDED-4A87-A562-C47003D86CA7}" srcOrd="1" destOrd="0" parTransId="{C4C3EEEF-79C4-4D7D-9E11-69A5845033BD}" sibTransId="{77874B20-D128-4960-813B-EE77CF710083}"/>
    <dgm:cxn modelId="{9B6F1357-2687-4031-82F9-CB172632D217}" srcId="{75FA9BB8-5162-4F9A-A6D1-37664BB853AA}" destId="{4AADEECA-CAEE-4E82-8F69-3714ED6A1BE0}" srcOrd="3" destOrd="0" parTransId="{491E31A9-83FE-46EE-B81C-4E443CF1F6A8}" sibTransId="{D49C4B61-90BA-478B-8E0C-86D2D4D41C45}"/>
    <dgm:cxn modelId="{ADEA3482-EF0A-4241-8D5B-0FAE4A393B6E}" srcId="{75FA9BB8-5162-4F9A-A6D1-37664BB853AA}" destId="{44432227-7ED2-4A78-84FA-BCE634F8D494}" srcOrd="4" destOrd="0" parTransId="{53893D14-4DA6-47B7-9226-8FC7FCE84B15}" sibTransId="{FF156883-2AA0-4785-84F4-9CBF62B5CCA0}"/>
    <dgm:cxn modelId="{BFBB97AD-7040-414A-9329-6091E0D62992}" type="presOf" srcId="{77874B20-D128-4960-813B-EE77CF710083}" destId="{679CABB6-DFE2-4171-8B18-5D60B591B981}" srcOrd="0" destOrd="0" presId="urn:microsoft.com/office/officeart/2018/2/layout/IconCircleList"/>
    <dgm:cxn modelId="{86FD02B0-34C7-48AB-A8D0-D0FEF2E7B789}" type="presOf" srcId="{49A0C005-0BAF-4E97-8A0F-2842A9A664B0}" destId="{0EF70475-17A6-4DA9-A7B6-64A475521409}" srcOrd="0" destOrd="0" presId="urn:microsoft.com/office/officeart/2018/2/layout/IconCircleList"/>
    <dgm:cxn modelId="{5B0960BD-7ECC-4304-8562-75F349866B92}" type="presOf" srcId="{2E3C7540-C61A-41D9-A223-9F465FE4C78B}" destId="{AD4D7CFC-3087-43A8-A7C5-33D7837233DB}" srcOrd="0" destOrd="0" presId="urn:microsoft.com/office/officeart/2018/2/layout/IconCircleList"/>
    <dgm:cxn modelId="{55E496C1-7CFC-4471-81AE-AEFD0C167892}" type="presOf" srcId="{5DA453A4-BDED-4A87-A562-C47003D86CA7}" destId="{77DB96F3-B01D-4BBD-BD7A-88769B610E89}" srcOrd="0" destOrd="0" presId="urn:microsoft.com/office/officeart/2018/2/layout/IconCircleList"/>
    <dgm:cxn modelId="{393920CD-2AED-474E-AD63-1EF70B8ECC88}" srcId="{75FA9BB8-5162-4F9A-A6D1-37664BB853AA}" destId="{EC811167-08B5-4A40-96F4-0FC3253DB596}" srcOrd="0" destOrd="0" parTransId="{91BAE71E-4779-4400-B5F0-1BC7C6FAB52A}" sibTransId="{F76F010B-59B6-45AE-AACC-3190D3E3EE7C}"/>
    <dgm:cxn modelId="{3230B7CF-5B35-4AB6-97EC-00E6030B6226}" type="presOf" srcId="{4AADEECA-CAEE-4E82-8F69-3714ED6A1BE0}" destId="{0D7F62A8-6E70-4EE6-BC81-EC571306AA88}" srcOrd="0" destOrd="0" presId="urn:microsoft.com/office/officeart/2018/2/layout/IconCircleList"/>
    <dgm:cxn modelId="{66205E67-4B0B-48DD-9D9C-9C4F1456E1FF}" type="presParOf" srcId="{CBB38256-8160-4277-B554-5ADC48C551C2}" destId="{72EE5AA3-9BEA-4F28-95AC-26E365C447FE}" srcOrd="0" destOrd="0" presId="urn:microsoft.com/office/officeart/2018/2/layout/IconCircleList"/>
    <dgm:cxn modelId="{EABB5ABD-8420-4F03-AC37-4C947AFCBF93}" type="presParOf" srcId="{72EE5AA3-9BEA-4F28-95AC-26E365C447FE}" destId="{58D2DD48-269A-44F5-9459-0580F1E31F6B}" srcOrd="0" destOrd="0" presId="urn:microsoft.com/office/officeart/2018/2/layout/IconCircleList"/>
    <dgm:cxn modelId="{4C708EBD-95F8-4DBF-82D4-0123DE63E07A}" type="presParOf" srcId="{58D2DD48-269A-44F5-9459-0580F1E31F6B}" destId="{6CC39AAB-876F-4E8F-BDCE-FABAA90F2555}" srcOrd="0" destOrd="0" presId="urn:microsoft.com/office/officeart/2018/2/layout/IconCircleList"/>
    <dgm:cxn modelId="{C5BE7D6F-53F6-43C6-A74A-1EF92FFE1CDF}" type="presParOf" srcId="{58D2DD48-269A-44F5-9459-0580F1E31F6B}" destId="{020676B8-4394-4234-9876-75CB8FDBB0D5}" srcOrd="1" destOrd="0" presId="urn:microsoft.com/office/officeart/2018/2/layout/IconCircleList"/>
    <dgm:cxn modelId="{6347C3AB-F049-442B-88ED-276C58B93EDE}" type="presParOf" srcId="{58D2DD48-269A-44F5-9459-0580F1E31F6B}" destId="{ECB1AE54-BC16-46AE-8484-B789A4CCDECA}" srcOrd="2" destOrd="0" presId="urn:microsoft.com/office/officeart/2018/2/layout/IconCircleList"/>
    <dgm:cxn modelId="{F7973116-6989-4940-AA06-41C62AA8FDDC}" type="presParOf" srcId="{58D2DD48-269A-44F5-9459-0580F1E31F6B}" destId="{C074349D-0970-4A31-A634-ADCD60395328}" srcOrd="3" destOrd="0" presId="urn:microsoft.com/office/officeart/2018/2/layout/IconCircleList"/>
    <dgm:cxn modelId="{390E4067-B0E6-4EA2-8314-8646483D06D3}" type="presParOf" srcId="{72EE5AA3-9BEA-4F28-95AC-26E365C447FE}" destId="{9697D90E-782E-4D8C-B894-3AF26A5C590D}" srcOrd="1" destOrd="0" presId="urn:microsoft.com/office/officeart/2018/2/layout/IconCircleList"/>
    <dgm:cxn modelId="{BF326C30-4AF0-43B2-B5B1-A993CE4CBE0D}" type="presParOf" srcId="{72EE5AA3-9BEA-4F28-95AC-26E365C447FE}" destId="{7EA6833E-0FD3-4D84-A25B-6008F30952DD}" srcOrd="2" destOrd="0" presId="urn:microsoft.com/office/officeart/2018/2/layout/IconCircleList"/>
    <dgm:cxn modelId="{71B565EB-77CC-45DA-B760-EC0AA72AB7F8}" type="presParOf" srcId="{7EA6833E-0FD3-4D84-A25B-6008F30952DD}" destId="{F2D63798-E249-48D7-B5B4-788007A92D91}" srcOrd="0" destOrd="0" presId="urn:microsoft.com/office/officeart/2018/2/layout/IconCircleList"/>
    <dgm:cxn modelId="{E8842CD1-3970-41D7-BCF9-BC6E89861DBE}" type="presParOf" srcId="{7EA6833E-0FD3-4D84-A25B-6008F30952DD}" destId="{6922980C-0E50-4452-A840-C1D35C24C6CC}" srcOrd="1" destOrd="0" presId="urn:microsoft.com/office/officeart/2018/2/layout/IconCircleList"/>
    <dgm:cxn modelId="{3C94CA0E-3BDF-4A2C-A5DC-493995F61A7B}" type="presParOf" srcId="{7EA6833E-0FD3-4D84-A25B-6008F30952DD}" destId="{B79D4173-A2FF-45CC-B4F6-2D80D6F251E8}" srcOrd="2" destOrd="0" presId="urn:microsoft.com/office/officeart/2018/2/layout/IconCircleList"/>
    <dgm:cxn modelId="{36D04212-3ECC-4874-9728-2168B8B3FE15}" type="presParOf" srcId="{7EA6833E-0FD3-4D84-A25B-6008F30952DD}" destId="{77DB96F3-B01D-4BBD-BD7A-88769B610E89}" srcOrd="3" destOrd="0" presId="urn:microsoft.com/office/officeart/2018/2/layout/IconCircleList"/>
    <dgm:cxn modelId="{6E592CD9-2A3D-437E-80E2-8C5860300E31}" type="presParOf" srcId="{72EE5AA3-9BEA-4F28-95AC-26E365C447FE}" destId="{679CABB6-DFE2-4171-8B18-5D60B591B981}" srcOrd="3" destOrd="0" presId="urn:microsoft.com/office/officeart/2018/2/layout/IconCircleList"/>
    <dgm:cxn modelId="{DD691FA7-072A-4D4E-8CB5-B9B68427094B}" type="presParOf" srcId="{72EE5AA3-9BEA-4F28-95AC-26E365C447FE}" destId="{0E155507-53A4-47BB-98F6-66A4D437D298}" srcOrd="4" destOrd="0" presId="urn:microsoft.com/office/officeart/2018/2/layout/IconCircleList"/>
    <dgm:cxn modelId="{E7CADA98-FAA3-4949-A976-F89832D51C72}" type="presParOf" srcId="{0E155507-53A4-47BB-98F6-66A4D437D298}" destId="{0BFC983D-647B-4065-B2BE-FCED761BE77D}" srcOrd="0" destOrd="0" presId="urn:microsoft.com/office/officeart/2018/2/layout/IconCircleList"/>
    <dgm:cxn modelId="{4C300A7F-891E-45E7-AB2D-961AB5D43D5C}" type="presParOf" srcId="{0E155507-53A4-47BB-98F6-66A4D437D298}" destId="{9B0258AF-A439-4B22-9442-58B191A93400}" srcOrd="1" destOrd="0" presId="urn:microsoft.com/office/officeart/2018/2/layout/IconCircleList"/>
    <dgm:cxn modelId="{741CF610-3A46-4F8D-AB89-F1088F871594}" type="presParOf" srcId="{0E155507-53A4-47BB-98F6-66A4D437D298}" destId="{01835A5E-AE43-4119-86D2-03180064DDC3}" srcOrd="2" destOrd="0" presId="urn:microsoft.com/office/officeart/2018/2/layout/IconCircleList"/>
    <dgm:cxn modelId="{2D42F306-17D5-429A-931F-15F6DF0459DC}" type="presParOf" srcId="{0E155507-53A4-47BB-98F6-66A4D437D298}" destId="{0EF70475-17A6-4DA9-A7B6-64A475521409}" srcOrd="3" destOrd="0" presId="urn:microsoft.com/office/officeart/2018/2/layout/IconCircleList"/>
    <dgm:cxn modelId="{350A3923-7DB3-4477-8FEC-37290753DBF1}" type="presParOf" srcId="{72EE5AA3-9BEA-4F28-95AC-26E365C447FE}" destId="{AD4D7CFC-3087-43A8-A7C5-33D7837233DB}" srcOrd="5" destOrd="0" presId="urn:microsoft.com/office/officeart/2018/2/layout/IconCircleList"/>
    <dgm:cxn modelId="{14778583-D950-48AA-8E91-E636885F406A}" type="presParOf" srcId="{72EE5AA3-9BEA-4F28-95AC-26E365C447FE}" destId="{E8B16B0F-C368-498E-9ADC-3C59B2514EB2}" srcOrd="6" destOrd="0" presId="urn:microsoft.com/office/officeart/2018/2/layout/IconCircleList"/>
    <dgm:cxn modelId="{0526C5D9-3001-4CE5-B188-DB8C16D76166}" type="presParOf" srcId="{E8B16B0F-C368-498E-9ADC-3C59B2514EB2}" destId="{C8298F42-CC9C-465D-AF92-AD42A5729C2B}" srcOrd="0" destOrd="0" presId="urn:microsoft.com/office/officeart/2018/2/layout/IconCircleList"/>
    <dgm:cxn modelId="{9241B033-8CAC-476F-A9A4-630A32F2540B}" type="presParOf" srcId="{E8B16B0F-C368-498E-9ADC-3C59B2514EB2}" destId="{C91352A7-FFFD-4C68-BAD9-F1354456090E}" srcOrd="1" destOrd="0" presId="urn:microsoft.com/office/officeart/2018/2/layout/IconCircleList"/>
    <dgm:cxn modelId="{6923E7A4-62A4-4F2B-8BBE-B0A1AAFD681D}" type="presParOf" srcId="{E8B16B0F-C368-498E-9ADC-3C59B2514EB2}" destId="{6B63D344-7A23-4EFD-A7FE-FB7799BE4984}" srcOrd="2" destOrd="0" presId="urn:microsoft.com/office/officeart/2018/2/layout/IconCircleList"/>
    <dgm:cxn modelId="{B9479D78-2F9D-4A71-A296-B6DFBCD87DA5}" type="presParOf" srcId="{E8B16B0F-C368-498E-9ADC-3C59B2514EB2}" destId="{0D7F62A8-6E70-4EE6-BC81-EC571306AA88}" srcOrd="3" destOrd="0" presId="urn:microsoft.com/office/officeart/2018/2/layout/IconCircleList"/>
    <dgm:cxn modelId="{7C501CDB-6092-4946-A13A-2DB3E50C87D9}" type="presParOf" srcId="{72EE5AA3-9BEA-4F28-95AC-26E365C447FE}" destId="{32DD5156-6EAC-4050-B87D-50FC4CD13257}" srcOrd="7" destOrd="0" presId="urn:microsoft.com/office/officeart/2018/2/layout/IconCircleList"/>
    <dgm:cxn modelId="{F5052386-EDE6-46CB-BD30-E3DD69ED5407}" type="presParOf" srcId="{72EE5AA3-9BEA-4F28-95AC-26E365C447FE}" destId="{221A135C-7011-467A-A28D-6D613899012E}" srcOrd="8" destOrd="0" presId="urn:microsoft.com/office/officeart/2018/2/layout/IconCircleList"/>
    <dgm:cxn modelId="{D3827F9F-07FE-4878-A559-A890E7EA9650}" type="presParOf" srcId="{221A135C-7011-467A-A28D-6D613899012E}" destId="{04E07F04-D99A-41BC-A5B7-8C0BCB41ECDE}" srcOrd="0" destOrd="0" presId="urn:microsoft.com/office/officeart/2018/2/layout/IconCircleList"/>
    <dgm:cxn modelId="{181DBCDD-124C-473F-B844-3C5492E5821C}" type="presParOf" srcId="{221A135C-7011-467A-A28D-6D613899012E}" destId="{9A7744E3-7D8B-404A-8B24-482A44357EB8}" srcOrd="1" destOrd="0" presId="urn:microsoft.com/office/officeart/2018/2/layout/IconCircleList"/>
    <dgm:cxn modelId="{7FB16842-BD98-4841-9BFC-1666504E436F}" type="presParOf" srcId="{221A135C-7011-467A-A28D-6D613899012E}" destId="{E6D226A8-4247-4FC8-B207-7450E3967BD0}" srcOrd="2" destOrd="0" presId="urn:microsoft.com/office/officeart/2018/2/layout/IconCircleList"/>
    <dgm:cxn modelId="{814BFBAB-838E-4653-A123-7ECA46633630}" type="presParOf" srcId="{221A135C-7011-467A-A28D-6D613899012E}" destId="{DCBD2148-CE39-4BE6-8EB1-B661CBF1A2F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54ABF-7B91-42A6-AB3C-D04550DB8CF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EEFDFF-DD75-460D-A75B-33E3A5D23CAD}">
      <dgm:prSet/>
      <dgm:spPr/>
      <dgm:t>
        <a:bodyPr/>
        <a:lstStyle/>
        <a:p>
          <a:r>
            <a:rPr lang="en-US" b="1"/>
            <a:t>Machine learning</a:t>
          </a:r>
          <a:r>
            <a:rPr lang="en-US"/>
            <a:t> - This is often the foundation for an AI system, and is the way we "teach" a computer model to make prediction and draw conclusions from data.</a:t>
          </a:r>
        </a:p>
      </dgm:t>
    </dgm:pt>
    <dgm:pt modelId="{D648CE97-F4FF-42B5-BAF5-EC5AAF476B20}" type="parTrans" cxnId="{C878130F-B604-427E-BCE4-2C023E33BE7E}">
      <dgm:prSet/>
      <dgm:spPr/>
      <dgm:t>
        <a:bodyPr/>
        <a:lstStyle/>
        <a:p>
          <a:endParaRPr lang="en-US"/>
        </a:p>
      </dgm:t>
    </dgm:pt>
    <dgm:pt modelId="{E45CA180-9418-49D7-93F9-91AA2E9995DE}" type="sibTrans" cxnId="{C878130F-B604-427E-BCE4-2C023E33BE7E}">
      <dgm:prSet/>
      <dgm:spPr/>
      <dgm:t>
        <a:bodyPr/>
        <a:lstStyle/>
        <a:p>
          <a:endParaRPr lang="en-US"/>
        </a:p>
      </dgm:t>
    </dgm:pt>
    <dgm:pt modelId="{ACEDF358-37B1-425E-8AF4-6DC04F8F4AD5}">
      <dgm:prSet/>
      <dgm:spPr/>
      <dgm:t>
        <a:bodyPr/>
        <a:lstStyle/>
        <a:p>
          <a:r>
            <a:rPr lang="en-US" b="1"/>
            <a:t>Anomaly detection</a:t>
          </a:r>
          <a:r>
            <a:rPr lang="en-US"/>
            <a:t> - The capability to automatically detect errors or unusual activity in a system.</a:t>
          </a:r>
        </a:p>
      </dgm:t>
    </dgm:pt>
    <dgm:pt modelId="{9C44E7AE-B7A1-475E-87C1-FA904E9EF85D}" type="parTrans" cxnId="{B451D262-CF5C-408A-A9DF-08684EF01241}">
      <dgm:prSet/>
      <dgm:spPr/>
      <dgm:t>
        <a:bodyPr/>
        <a:lstStyle/>
        <a:p>
          <a:endParaRPr lang="en-US"/>
        </a:p>
      </dgm:t>
    </dgm:pt>
    <dgm:pt modelId="{6C995DCF-7CCB-4711-AD52-A5C41024CB49}" type="sibTrans" cxnId="{B451D262-CF5C-408A-A9DF-08684EF01241}">
      <dgm:prSet/>
      <dgm:spPr/>
      <dgm:t>
        <a:bodyPr/>
        <a:lstStyle/>
        <a:p>
          <a:endParaRPr lang="en-US"/>
        </a:p>
      </dgm:t>
    </dgm:pt>
    <dgm:pt modelId="{FB54A20F-2E18-4157-92F3-B419F922B632}">
      <dgm:prSet/>
      <dgm:spPr/>
      <dgm:t>
        <a:bodyPr/>
        <a:lstStyle/>
        <a:p>
          <a:r>
            <a:rPr lang="en-US" b="1"/>
            <a:t>Computer vision</a:t>
          </a:r>
          <a:r>
            <a:rPr lang="en-US"/>
            <a:t> - The capability of software to interpret the world visually through cameras, video, and images.</a:t>
          </a:r>
        </a:p>
      </dgm:t>
    </dgm:pt>
    <dgm:pt modelId="{4866B8C1-0691-49BF-91C5-29BEBDBC31BB}" type="parTrans" cxnId="{A0CF3961-FA8E-43E7-A57C-03FA84BA8D47}">
      <dgm:prSet/>
      <dgm:spPr/>
      <dgm:t>
        <a:bodyPr/>
        <a:lstStyle/>
        <a:p>
          <a:endParaRPr lang="en-US"/>
        </a:p>
      </dgm:t>
    </dgm:pt>
    <dgm:pt modelId="{11D1267A-D65E-4E37-A877-2F20785C299A}" type="sibTrans" cxnId="{A0CF3961-FA8E-43E7-A57C-03FA84BA8D47}">
      <dgm:prSet/>
      <dgm:spPr/>
      <dgm:t>
        <a:bodyPr/>
        <a:lstStyle/>
        <a:p>
          <a:endParaRPr lang="en-US"/>
        </a:p>
      </dgm:t>
    </dgm:pt>
    <dgm:pt modelId="{04F063F0-742E-40FF-8551-DC76F1E5A9D7}">
      <dgm:prSet/>
      <dgm:spPr/>
      <dgm:t>
        <a:bodyPr/>
        <a:lstStyle/>
        <a:p>
          <a:r>
            <a:rPr lang="en-US" b="1"/>
            <a:t>Natural language processing</a:t>
          </a:r>
          <a:r>
            <a:rPr lang="en-US"/>
            <a:t> - The capability for a computer to interpret written or spoken language, and respond in kind.</a:t>
          </a:r>
        </a:p>
      </dgm:t>
    </dgm:pt>
    <dgm:pt modelId="{5066DAC9-F6AC-4E12-ACB1-1B90E0B00A2C}" type="parTrans" cxnId="{7EA63A13-2F39-436A-A2CE-D1D3E0D2D780}">
      <dgm:prSet/>
      <dgm:spPr/>
      <dgm:t>
        <a:bodyPr/>
        <a:lstStyle/>
        <a:p>
          <a:endParaRPr lang="en-US"/>
        </a:p>
      </dgm:t>
    </dgm:pt>
    <dgm:pt modelId="{90D25BE4-6499-4187-B8CA-EAE25C3A4E19}" type="sibTrans" cxnId="{7EA63A13-2F39-436A-A2CE-D1D3E0D2D780}">
      <dgm:prSet/>
      <dgm:spPr/>
      <dgm:t>
        <a:bodyPr/>
        <a:lstStyle/>
        <a:p>
          <a:endParaRPr lang="en-US"/>
        </a:p>
      </dgm:t>
    </dgm:pt>
    <dgm:pt modelId="{39DC4AB7-3DD8-45EA-8552-66AE7E72766B}">
      <dgm:prSet/>
      <dgm:spPr/>
      <dgm:t>
        <a:bodyPr/>
        <a:lstStyle/>
        <a:p>
          <a:r>
            <a:rPr lang="en-US" b="1"/>
            <a:t>Conversational AI</a:t>
          </a:r>
          <a:r>
            <a:rPr lang="en-US"/>
            <a:t> - The capability of a software "agent" to participate in a conversation.</a:t>
          </a:r>
        </a:p>
      </dgm:t>
    </dgm:pt>
    <dgm:pt modelId="{1CD6E202-9D2E-42AD-8940-BB42508AE49C}" type="parTrans" cxnId="{EDCB8DD1-284C-4792-A8EE-DA0732B38B12}">
      <dgm:prSet/>
      <dgm:spPr/>
      <dgm:t>
        <a:bodyPr/>
        <a:lstStyle/>
        <a:p>
          <a:endParaRPr lang="en-US"/>
        </a:p>
      </dgm:t>
    </dgm:pt>
    <dgm:pt modelId="{C0F03555-644D-40AF-9C9C-38EF63126E4F}" type="sibTrans" cxnId="{EDCB8DD1-284C-4792-A8EE-DA0732B38B12}">
      <dgm:prSet/>
      <dgm:spPr/>
      <dgm:t>
        <a:bodyPr/>
        <a:lstStyle/>
        <a:p>
          <a:endParaRPr lang="en-US"/>
        </a:p>
      </dgm:t>
    </dgm:pt>
    <dgm:pt modelId="{246FA9D7-984F-4B1A-BCAB-B41FE3617C8E}" type="pres">
      <dgm:prSet presAssocID="{B5354ABF-7B91-42A6-AB3C-D04550DB8CF7}" presName="root" presStyleCnt="0">
        <dgm:presLayoutVars>
          <dgm:dir/>
          <dgm:resizeHandles val="exact"/>
        </dgm:presLayoutVars>
      </dgm:prSet>
      <dgm:spPr/>
    </dgm:pt>
    <dgm:pt modelId="{FDAFC5BB-EE82-4E21-A5E2-EE16C05944DD}" type="pres">
      <dgm:prSet presAssocID="{6DEEFDFF-DD75-460D-A75B-33E3A5D23CAD}" presName="compNode" presStyleCnt="0"/>
      <dgm:spPr/>
    </dgm:pt>
    <dgm:pt modelId="{9A5F0F71-D1A7-4D38-A55A-DE3DB902725A}" type="pres">
      <dgm:prSet presAssocID="{6DEEFDFF-DD75-460D-A75B-33E3A5D23CAD}" presName="bgRect" presStyleLbl="bgShp" presStyleIdx="0" presStyleCnt="5"/>
      <dgm:spPr/>
    </dgm:pt>
    <dgm:pt modelId="{1979CD79-AC7C-4ADF-91A1-9F75C4587535}" type="pres">
      <dgm:prSet presAssocID="{6DEEFDFF-DD75-460D-A75B-33E3A5D23CA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253BAF1C-2775-49C7-B389-AC0D9E174533}" type="pres">
      <dgm:prSet presAssocID="{6DEEFDFF-DD75-460D-A75B-33E3A5D23CAD}" presName="spaceRect" presStyleCnt="0"/>
      <dgm:spPr/>
    </dgm:pt>
    <dgm:pt modelId="{6DEFDB39-BC6D-41E1-B77A-FB04F2AA3038}" type="pres">
      <dgm:prSet presAssocID="{6DEEFDFF-DD75-460D-A75B-33E3A5D23CAD}" presName="parTx" presStyleLbl="revTx" presStyleIdx="0" presStyleCnt="5">
        <dgm:presLayoutVars>
          <dgm:chMax val="0"/>
          <dgm:chPref val="0"/>
        </dgm:presLayoutVars>
      </dgm:prSet>
      <dgm:spPr/>
    </dgm:pt>
    <dgm:pt modelId="{CFAD087F-75D4-4CAB-A038-C0CDA91FC404}" type="pres">
      <dgm:prSet presAssocID="{E45CA180-9418-49D7-93F9-91AA2E9995DE}" presName="sibTrans" presStyleCnt="0"/>
      <dgm:spPr/>
    </dgm:pt>
    <dgm:pt modelId="{CD8FEC1D-9277-48C7-87A8-D154CC64BB98}" type="pres">
      <dgm:prSet presAssocID="{ACEDF358-37B1-425E-8AF4-6DC04F8F4AD5}" presName="compNode" presStyleCnt="0"/>
      <dgm:spPr/>
    </dgm:pt>
    <dgm:pt modelId="{10803301-179F-483C-9856-F32B4308415D}" type="pres">
      <dgm:prSet presAssocID="{ACEDF358-37B1-425E-8AF4-6DC04F8F4AD5}" presName="bgRect" presStyleLbl="bgShp" presStyleIdx="1" presStyleCnt="5"/>
      <dgm:spPr/>
    </dgm:pt>
    <dgm:pt modelId="{A2C325D6-8BE2-413B-91C8-F7D4F9802028}" type="pres">
      <dgm:prSet presAssocID="{ACEDF358-37B1-425E-8AF4-6DC04F8F4AD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68AD0E8C-90EA-4837-8BD1-C63D2AFEE498}" type="pres">
      <dgm:prSet presAssocID="{ACEDF358-37B1-425E-8AF4-6DC04F8F4AD5}" presName="spaceRect" presStyleCnt="0"/>
      <dgm:spPr/>
    </dgm:pt>
    <dgm:pt modelId="{63FBFFD6-BE0E-4A20-8823-5D951A3778AD}" type="pres">
      <dgm:prSet presAssocID="{ACEDF358-37B1-425E-8AF4-6DC04F8F4AD5}" presName="parTx" presStyleLbl="revTx" presStyleIdx="1" presStyleCnt="5">
        <dgm:presLayoutVars>
          <dgm:chMax val="0"/>
          <dgm:chPref val="0"/>
        </dgm:presLayoutVars>
      </dgm:prSet>
      <dgm:spPr/>
    </dgm:pt>
    <dgm:pt modelId="{C6E5EF38-6658-45E1-83D2-3234A66623D3}" type="pres">
      <dgm:prSet presAssocID="{6C995DCF-7CCB-4711-AD52-A5C41024CB49}" presName="sibTrans" presStyleCnt="0"/>
      <dgm:spPr/>
    </dgm:pt>
    <dgm:pt modelId="{39352AD5-0E4E-410C-86D4-5308B4C3E150}" type="pres">
      <dgm:prSet presAssocID="{FB54A20F-2E18-4157-92F3-B419F922B632}" presName="compNode" presStyleCnt="0"/>
      <dgm:spPr/>
    </dgm:pt>
    <dgm:pt modelId="{DA257088-9B91-4476-BACD-AEB5C2907D02}" type="pres">
      <dgm:prSet presAssocID="{FB54A20F-2E18-4157-92F3-B419F922B632}" presName="bgRect" presStyleLbl="bgShp" presStyleIdx="2" presStyleCnt="5"/>
      <dgm:spPr/>
    </dgm:pt>
    <dgm:pt modelId="{AD2403FB-3C40-4A3F-A288-A6D41D9AEB51}" type="pres">
      <dgm:prSet presAssocID="{FB54A20F-2E18-4157-92F3-B419F922B63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F4DF6428-9E7B-4398-90B6-B0E6E0609D61}" type="pres">
      <dgm:prSet presAssocID="{FB54A20F-2E18-4157-92F3-B419F922B632}" presName="spaceRect" presStyleCnt="0"/>
      <dgm:spPr/>
    </dgm:pt>
    <dgm:pt modelId="{F82EEDBF-4D68-4024-9E10-7DE438ABDE74}" type="pres">
      <dgm:prSet presAssocID="{FB54A20F-2E18-4157-92F3-B419F922B632}" presName="parTx" presStyleLbl="revTx" presStyleIdx="2" presStyleCnt="5">
        <dgm:presLayoutVars>
          <dgm:chMax val="0"/>
          <dgm:chPref val="0"/>
        </dgm:presLayoutVars>
      </dgm:prSet>
      <dgm:spPr/>
    </dgm:pt>
    <dgm:pt modelId="{52AD754D-8354-4C2E-BA10-CE91D9651145}" type="pres">
      <dgm:prSet presAssocID="{11D1267A-D65E-4E37-A877-2F20785C299A}" presName="sibTrans" presStyleCnt="0"/>
      <dgm:spPr/>
    </dgm:pt>
    <dgm:pt modelId="{59DC9A90-3CE4-4125-8D6D-BD0D26B4807F}" type="pres">
      <dgm:prSet presAssocID="{04F063F0-742E-40FF-8551-DC76F1E5A9D7}" presName="compNode" presStyleCnt="0"/>
      <dgm:spPr/>
    </dgm:pt>
    <dgm:pt modelId="{A96E656B-A70E-49CB-BA43-084D62B6B9FD}" type="pres">
      <dgm:prSet presAssocID="{04F063F0-742E-40FF-8551-DC76F1E5A9D7}" presName="bgRect" presStyleLbl="bgShp" presStyleIdx="3" presStyleCnt="5"/>
      <dgm:spPr/>
    </dgm:pt>
    <dgm:pt modelId="{2F7949EE-1B45-4A5D-BFB0-4C5F7BA5E427}" type="pres">
      <dgm:prSet presAssocID="{04F063F0-742E-40FF-8551-DC76F1E5A9D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ngue"/>
        </a:ext>
      </dgm:extLst>
    </dgm:pt>
    <dgm:pt modelId="{17F5A1FB-242A-4F9B-9701-34FBCA3ED489}" type="pres">
      <dgm:prSet presAssocID="{04F063F0-742E-40FF-8551-DC76F1E5A9D7}" presName="spaceRect" presStyleCnt="0"/>
      <dgm:spPr/>
    </dgm:pt>
    <dgm:pt modelId="{4F40DAE3-5916-4B47-816D-6E1C483FCB8A}" type="pres">
      <dgm:prSet presAssocID="{04F063F0-742E-40FF-8551-DC76F1E5A9D7}" presName="parTx" presStyleLbl="revTx" presStyleIdx="3" presStyleCnt="5">
        <dgm:presLayoutVars>
          <dgm:chMax val="0"/>
          <dgm:chPref val="0"/>
        </dgm:presLayoutVars>
      </dgm:prSet>
      <dgm:spPr/>
    </dgm:pt>
    <dgm:pt modelId="{E735589A-5A0C-4CE6-805B-09041804DF1F}" type="pres">
      <dgm:prSet presAssocID="{90D25BE4-6499-4187-B8CA-EAE25C3A4E19}" presName="sibTrans" presStyleCnt="0"/>
      <dgm:spPr/>
    </dgm:pt>
    <dgm:pt modelId="{58D35BA4-C900-4707-B321-DBC9DADCF5D1}" type="pres">
      <dgm:prSet presAssocID="{39DC4AB7-3DD8-45EA-8552-66AE7E72766B}" presName="compNode" presStyleCnt="0"/>
      <dgm:spPr/>
    </dgm:pt>
    <dgm:pt modelId="{DBB60867-7829-46F0-ADA1-328F13C39F54}" type="pres">
      <dgm:prSet presAssocID="{39DC4AB7-3DD8-45EA-8552-66AE7E72766B}" presName="bgRect" presStyleLbl="bgShp" presStyleIdx="4" presStyleCnt="5"/>
      <dgm:spPr/>
    </dgm:pt>
    <dgm:pt modelId="{E64819AE-3C81-412F-B613-BB65ED3A6299}" type="pres">
      <dgm:prSet presAssocID="{39DC4AB7-3DD8-45EA-8552-66AE7E72766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046531B2-3E13-4EFC-9D7F-3374DA306D00}" type="pres">
      <dgm:prSet presAssocID="{39DC4AB7-3DD8-45EA-8552-66AE7E72766B}" presName="spaceRect" presStyleCnt="0"/>
      <dgm:spPr/>
    </dgm:pt>
    <dgm:pt modelId="{08E886FD-29D7-4621-A050-6C4038DD987B}" type="pres">
      <dgm:prSet presAssocID="{39DC4AB7-3DD8-45EA-8552-66AE7E72766B}" presName="parTx" presStyleLbl="revTx" presStyleIdx="4" presStyleCnt="5">
        <dgm:presLayoutVars>
          <dgm:chMax val="0"/>
          <dgm:chPref val="0"/>
        </dgm:presLayoutVars>
      </dgm:prSet>
      <dgm:spPr/>
    </dgm:pt>
  </dgm:ptLst>
  <dgm:cxnLst>
    <dgm:cxn modelId="{DBE3DE0E-053D-4574-8028-9BE4FAB7123B}" type="presOf" srcId="{FB54A20F-2E18-4157-92F3-B419F922B632}" destId="{F82EEDBF-4D68-4024-9E10-7DE438ABDE74}" srcOrd="0" destOrd="0" presId="urn:microsoft.com/office/officeart/2018/2/layout/IconVerticalSolidList"/>
    <dgm:cxn modelId="{C878130F-B604-427E-BCE4-2C023E33BE7E}" srcId="{B5354ABF-7B91-42A6-AB3C-D04550DB8CF7}" destId="{6DEEFDFF-DD75-460D-A75B-33E3A5D23CAD}" srcOrd="0" destOrd="0" parTransId="{D648CE97-F4FF-42B5-BAF5-EC5AAF476B20}" sibTransId="{E45CA180-9418-49D7-93F9-91AA2E9995DE}"/>
    <dgm:cxn modelId="{7EA63A13-2F39-436A-A2CE-D1D3E0D2D780}" srcId="{B5354ABF-7B91-42A6-AB3C-D04550DB8CF7}" destId="{04F063F0-742E-40FF-8551-DC76F1E5A9D7}" srcOrd="3" destOrd="0" parTransId="{5066DAC9-F6AC-4E12-ACB1-1B90E0B00A2C}" sibTransId="{90D25BE4-6499-4187-B8CA-EAE25C3A4E19}"/>
    <dgm:cxn modelId="{A0CF3961-FA8E-43E7-A57C-03FA84BA8D47}" srcId="{B5354ABF-7B91-42A6-AB3C-D04550DB8CF7}" destId="{FB54A20F-2E18-4157-92F3-B419F922B632}" srcOrd="2" destOrd="0" parTransId="{4866B8C1-0691-49BF-91C5-29BEBDBC31BB}" sibTransId="{11D1267A-D65E-4E37-A877-2F20785C299A}"/>
    <dgm:cxn modelId="{B451D262-CF5C-408A-A9DF-08684EF01241}" srcId="{B5354ABF-7B91-42A6-AB3C-D04550DB8CF7}" destId="{ACEDF358-37B1-425E-8AF4-6DC04F8F4AD5}" srcOrd="1" destOrd="0" parTransId="{9C44E7AE-B7A1-475E-87C1-FA904E9EF85D}" sibTransId="{6C995DCF-7CCB-4711-AD52-A5C41024CB49}"/>
    <dgm:cxn modelId="{6FEC0D6D-1EDF-4B1F-B00C-D323D0C7408C}" type="presOf" srcId="{B5354ABF-7B91-42A6-AB3C-D04550DB8CF7}" destId="{246FA9D7-984F-4B1A-BCAB-B41FE3617C8E}" srcOrd="0" destOrd="0" presId="urn:microsoft.com/office/officeart/2018/2/layout/IconVerticalSolidList"/>
    <dgm:cxn modelId="{02E87C6E-1AEB-4546-BE25-90F5D228E856}" type="presOf" srcId="{04F063F0-742E-40FF-8551-DC76F1E5A9D7}" destId="{4F40DAE3-5916-4B47-816D-6E1C483FCB8A}" srcOrd="0" destOrd="0" presId="urn:microsoft.com/office/officeart/2018/2/layout/IconVerticalSolidList"/>
    <dgm:cxn modelId="{2441964E-2D05-4525-8C39-AC0DCC7FC557}" type="presOf" srcId="{6DEEFDFF-DD75-460D-A75B-33E3A5D23CAD}" destId="{6DEFDB39-BC6D-41E1-B77A-FB04F2AA3038}" srcOrd="0" destOrd="0" presId="urn:microsoft.com/office/officeart/2018/2/layout/IconVerticalSolidList"/>
    <dgm:cxn modelId="{0990B659-6741-4194-9BB1-A6789BF51B00}" type="presOf" srcId="{39DC4AB7-3DD8-45EA-8552-66AE7E72766B}" destId="{08E886FD-29D7-4621-A050-6C4038DD987B}" srcOrd="0" destOrd="0" presId="urn:microsoft.com/office/officeart/2018/2/layout/IconVerticalSolidList"/>
    <dgm:cxn modelId="{9A58D97B-2A88-4912-B965-E1910C64983C}" type="presOf" srcId="{ACEDF358-37B1-425E-8AF4-6DC04F8F4AD5}" destId="{63FBFFD6-BE0E-4A20-8823-5D951A3778AD}" srcOrd="0" destOrd="0" presId="urn:microsoft.com/office/officeart/2018/2/layout/IconVerticalSolidList"/>
    <dgm:cxn modelId="{EDCB8DD1-284C-4792-A8EE-DA0732B38B12}" srcId="{B5354ABF-7B91-42A6-AB3C-D04550DB8CF7}" destId="{39DC4AB7-3DD8-45EA-8552-66AE7E72766B}" srcOrd="4" destOrd="0" parTransId="{1CD6E202-9D2E-42AD-8940-BB42508AE49C}" sibTransId="{C0F03555-644D-40AF-9C9C-38EF63126E4F}"/>
    <dgm:cxn modelId="{20C604AB-A330-4315-B674-79FDF7D6753B}" type="presParOf" srcId="{246FA9D7-984F-4B1A-BCAB-B41FE3617C8E}" destId="{FDAFC5BB-EE82-4E21-A5E2-EE16C05944DD}" srcOrd="0" destOrd="0" presId="urn:microsoft.com/office/officeart/2018/2/layout/IconVerticalSolidList"/>
    <dgm:cxn modelId="{823D01CE-B228-4312-8F24-697F0604AB10}" type="presParOf" srcId="{FDAFC5BB-EE82-4E21-A5E2-EE16C05944DD}" destId="{9A5F0F71-D1A7-4D38-A55A-DE3DB902725A}" srcOrd="0" destOrd="0" presId="urn:microsoft.com/office/officeart/2018/2/layout/IconVerticalSolidList"/>
    <dgm:cxn modelId="{F3C5D586-3500-403E-BCBD-99617A95CEDF}" type="presParOf" srcId="{FDAFC5BB-EE82-4E21-A5E2-EE16C05944DD}" destId="{1979CD79-AC7C-4ADF-91A1-9F75C4587535}" srcOrd="1" destOrd="0" presId="urn:microsoft.com/office/officeart/2018/2/layout/IconVerticalSolidList"/>
    <dgm:cxn modelId="{6FB3C0E1-C91C-4D89-99F1-A6EBCBA01EEC}" type="presParOf" srcId="{FDAFC5BB-EE82-4E21-A5E2-EE16C05944DD}" destId="{253BAF1C-2775-49C7-B389-AC0D9E174533}" srcOrd="2" destOrd="0" presId="urn:microsoft.com/office/officeart/2018/2/layout/IconVerticalSolidList"/>
    <dgm:cxn modelId="{0C92ADEE-D37A-4005-9513-03A8F3A032FE}" type="presParOf" srcId="{FDAFC5BB-EE82-4E21-A5E2-EE16C05944DD}" destId="{6DEFDB39-BC6D-41E1-B77A-FB04F2AA3038}" srcOrd="3" destOrd="0" presId="urn:microsoft.com/office/officeart/2018/2/layout/IconVerticalSolidList"/>
    <dgm:cxn modelId="{73A78DFE-4BC3-4D5F-B400-07511ED30838}" type="presParOf" srcId="{246FA9D7-984F-4B1A-BCAB-B41FE3617C8E}" destId="{CFAD087F-75D4-4CAB-A038-C0CDA91FC404}" srcOrd="1" destOrd="0" presId="urn:microsoft.com/office/officeart/2018/2/layout/IconVerticalSolidList"/>
    <dgm:cxn modelId="{6B200D86-BEB4-4BD2-A273-CC1A8A233661}" type="presParOf" srcId="{246FA9D7-984F-4B1A-BCAB-B41FE3617C8E}" destId="{CD8FEC1D-9277-48C7-87A8-D154CC64BB98}" srcOrd="2" destOrd="0" presId="urn:microsoft.com/office/officeart/2018/2/layout/IconVerticalSolidList"/>
    <dgm:cxn modelId="{31C1C182-D92D-415B-82A7-736071F34F7F}" type="presParOf" srcId="{CD8FEC1D-9277-48C7-87A8-D154CC64BB98}" destId="{10803301-179F-483C-9856-F32B4308415D}" srcOrd="0" destOrd="0" presId="urn:microsoft.com/office/officeart/2018/2/layout/IconVerticalSolidList"/>
    <dgm:cxn modelId="{93C07357-83CB-4E84-88F7-2D68087E24CC}" type="presParOf" srcId="{CD8FEC1D-9277-48C7-87A8-D154CC64BB98}" destId="{A2C325D6-8BE2-413B-91C8-F7D4F9802028}" srcOrd="1" destOrd="0" presId="urn:microsoft.com/office/officeart/2018/2/layout/IconVerticalSolidList"/>
    <dgm:cxn modelId="{6568CF3F-0CA4-4B66-9066-579E91CB3F86}" type="presParOf" srcId="{CD8FEC1D-9277-48C7-87A8-D154CC64BB98}" destId="{68AD0E8C-90EA-4837-8BD1-C63D2AFEE498}" srcOrd="2" destOrd="0" presId="urn:microsoft.com/office/officeart/2018/2/layout/IconVerticalSolidList"/>
    <dgm:cxn modelId="{9AD9AF39-0DCD-4A22-9E71-0AD0482D4A28}" type="presParOf" srcId="{CD8FEC1D-9277-48C7-87A8-D154CC64BB98}" destId="{63FBFFD6-BE0E-4A20-8823-5D951A3778AD}" srcOrd="3" destOrd="0" presId="urn:microsoft.com/office/officeart/2018/2/layout/IconVerticalSolidList"/>
    <dgm:cxn modelId="{79E48F71-E22E-422D-AEF1-1612D9BACD32}" type="presParOf" srcId="{246FA9D7-984F-4B1A-BCAB-B41FE3617C8E}" destId="{C6E5EF38-6658-45E1-83D2-3234A66623D3}" srcOrd="3" destOrd="0" presId="urn:microsoft.com/office/officeart/2018/2/layout/IconVerticalSolidList"/>
    <dgm:cxn modelId="{777B3A43-E0F2-46A0-831F-553ED9E2E674}" type="presParOf" srcId="{246FA9D7-984F-4B1A-BCAB-B41FE3617C8E}" destId="{39352AD5-0E4E-410C-86D4-5308B4C3E150}" srcOrd="4" destOrd="0" presId="urn:microsoft.com/office/officeart/2018/2/layout/IconVerticalSolidList"/>
    <dgm:cxn modelId="{657E1292-66EB-44E4-9383-5CCCBA216D02}" type="presParOf" srcId="{39352AD5-0E4E-410C-86D4-5308B4C3E150}" destId="{DA257088-9B91-4476-BACD-AEB5C2907D02}" srcOrd="0" destOrd="0" presId="urn:microsoft.com/office/officeart/2018/2/layout/IconVerticalSolidList"/>
    <dgm:cxn modelId="{831B09F0-787E-4124-AACC-924BC69963FD}" type="presParOf" srcId="{39352AD5-0E4E-410C-86D4-5308B4C3E150}" destId="{AD2403FB-3C40-4A3F-A288-A6D41D9AEB51}" srcOrd="1" destOrd="0" presId="urn:microsoft.com/office/officeart/2018/2/layout/IconVerticalSolidList"/>
    <dgm:cxn modelId="{08D2831C-BFAB-43E8-8845-838865B2DCF6}" type="presParOf" srcId="{39352AD5-0E4E-410C-86D4-5308B4C3E150}" destId="{F4DF6428-9E7B-4398-90B6-B0E6E0609D61}" srcOrd="2" destOrd="0" presId="urn:microsoft.com/office/officeart/2018/2/layout/IconVerticalSolidList"/>
    <dgm:cxn modelId="{B339C35D-2D13-4FD6-83EE-6F6635374265}" type="presParOf" srcId="{39352AD5-0E4E-410C-86D4-5308B4C3E150}" destId="{F82EEDBF-4D68-4024-9E10-7DE438ABDE74}" srcOrd="3" destOrd="0" presId="urn:microsoft.com/office/officeart/2018/2/layout/IconVerticalSolidList"/>
    <dgm:cxn modelId="{4CC3E413-ABB2-4B68-A618-6285090D2585}" type="presParOf" srcId="{246FA9D7-984F-4B1A-BCAB-B41FE3617C8E}" destId="{52AD754D-8354-4C2E-BA10-CE91D9651145}" srcOrd="5" destOrd="0" presId="urn:microsoft.com/office/officeart/2018/2/layout/IconVerticalSolidList"/>
    <dgm:cxn modelId="{83344482-6950-4730-9C76-32662EFE38EA}" type="presParOf" srcId="{246FA9D7-984F-4B1A-BCAB-B41FE3617C8E}" destId="{59DC9A90-3CE4-4125-8D6D-BD0D26B4807F}" srcOrd="6" destOrd="0" presId="urn:microsoft.com/office/officeart/2018/2/layout/IconVerticalSolidList"/>
    <dgm:cxn modelId="{7CC8BCAD-464B-4E83-A84B-9012014C9E76}" type="presParOf" srcId="{59DC9A90-3CE4-4125-8D6D-BD0D26B4807F}" destId="{A96E656B-A70E-49CB-BA43-084D62B6B9FD}" srcOrd="0" destOrd="0" presId="urn:microsoft.com/office/officeart/2018/2/layout/IconVerticalSolidList"/>
    <dgm:cxn modelId="{5B16D6C9-279B-4763-BBF7-C109448EBB22}" type="presParOf" srcId="{59DC9A90-3CE4-4125-8D6D-BD0D26B4807F}" destId="{2F7949EE-1B45-4A5D-BFB0-4C5F7BA5E427}" srcOrd="1" destOrd="0" presId="urn:microsoft.com/office/officeart/2018/2/layout/IconVerticalSolidList"/>
    <dgm:cxn modelId="{18A335B3-EAB8-4208-8E4E-3AEBE21EF84A}" type="presParOf" srcId="{59DC9A90-3CE4-4125-8D6D-BD0D26B4807F}" destId="{17F5A1FB-242A-4F9B-9701-34FBCA3ED489}" srcOrd="2" destOrd="0" presId="urn:microsoft.com/office/officeart/2018/2/layout/IconVerticalSolidList"/>
    <dgm:cxn modelId="{ACC06A69-168A-43EF-90DB-5B270ECBD38B}" type="presParOf" srcId="{59DC9A90-3CE4-4125-8D6D-BD0D26B4807F}" destId="{4F40DAE3-5916-4B47-816D-6E1C483FCB8A}" srcOrd="3" destOrd="0" presId="urn:microsoft.com/office/officeart/2018/2/layout/IconVerticalSolidList"/>
    <dgm:cxn modelId="{2D65D4FD-7D08-43FB-BCDA-33AA79057920}" type="presParOf" srcId="{246FA9D7-984F-4B1A-BCAB-B41FE3617C8E}" destId="{E735589A-5A0C-4CE6-805B-09041804DF1F}" srcOrd="7" destOrd="0" presId="urn:microsoft.com/office/officeart/2018/2/layout/IconVerticalSolidList"/>
    <dgm:cxn modelId="{B6A426FD-56DA-43EA-A910-F28416E590AD}" type="presParOf" srcId="{246FA9D7-984F-4B1A-BCAB-B41FE3617C8E}" destId="{58D35BA4-C900-4707-B321-DBC9DADCF5D1}" srcOrd="8" destOrd="0" presId="urn:microsoft.com/office/officeart/2018/2/layout/IconVerticalSolidList"/>
    <dgm:cxn modelId="{8DA065D9-6DC5-48FD-83C4-BCFE92D58511}" type="presParOf" srcId="{58D35BA4-C900-4707-B321-DBC9DADCF5D1}" destId="{DBB60867-7829-46F0-ADA1-328F13C39F54}" srcOrd="0" destOrd="0" presId="urn:microsoft.com/office/officeart/2018/2/layout/IconVerticalSolidList"/>
    <dgm:cxn modelId="{FB3A7243-E04D-4F84-9788-30AFD1AE271C}" type="presParOf" srcId="{58D35BA4-C900-4707-B321-DBC9DADCF5D1}" destId="{E64819AE-3C81-412F-B613-BB65ED3A6299}" srcOrd="1" destOrd="0" presId="urn:microsoft.com/office/officeart/2018/2/layout/IconVerticalSolidList"/>
    <dgm:cxn modelId="{6601768D-26EB-4368-AE5E-633A1692B48E}" type="presParOf" srcId="{58D35BA4-C900-4707-B321-DBC9DADCF5D1}" destId="{046531B2-3E13-4EFC-9D7F-3374DA306D00}" srcOrd="2" destOrd="0" presId="urn:microsoft.com/office/officeart/2018/2/layout/IconVerticalSolidList"/>
    <dgm:cxn modelId="{28215323-4276-45FB-BD9A-D9ADC0334EAD}" type="presParOf" srcId="{58D35BA4-C900-4707-B321-DBC9DADCF5D1}" destId="{08E886FD-29D7-4621-A050-6C4038DD98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C571B5-079E-4E11-A1B9-48E3B40392EE}"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CB164143-7E9E-41BB-A817-5A24ECBAE95F}">
      <dgm:prSet/>
      <dgm:spPr/>
      <dgm:t>
        <a:bodyPr/>
        <a:lstStyle/>
        <a:p>
          <a:r>
            <a:rPr lang="en-US"/>
            <a:t>Imagine you're creating a software system to monitor credit card transactions and detect unusual usage patterns that might indicate fraud.</a:t>
          </a:r>
        </a:p>
      </dgm:t>
    </dgm:pt>
    <dgm:pt modelId="{7B108D80-B89F-4F7E-A5AD-51C2D38FF1E4}" type="parTrans" cxnId="{5F93DF86-C1A6-4EC3-857F-E4AAE5449ACF}">
      <dgm:prSet/>
      <dgm:spPr/>
      <dgm:t>
        <a:bodyPr/>
        <a:lstStyle/>
        <a:p>
          <a:endParaRPr lang="en-US"/>
        </a:p>
      </dgm:t>
    </dgm:pt>
    <dgm:pt modelId="{40F8EAD4-4993-4F1B-B685-D8DC236CDA92}" type="sibTrans" cxnId="{5F93DF86-C1A6-4EC3-857F-E4AAE5449ACF}">
      <dgm:prSet/>
      <dgm:spPr/>
      <dgm:t>
        <a:bodyPr/>
        <a:lstStyle/>
        <a:p>
          <a:endParaRPr lang="en-US"/>
        </a:p>
      </dgm:t>
    </dgm:pt>
    <dgm:pt modelId="{6040E594-29DD-498A-AD78-A43C0DFF2EF0}">
      <dgm:prSet/>
      <dgm:spPr/>
      <dgm:t>
        <a:bodyPr/>
        <a:lstStyle/>
        <a:p>
          <a:r>
            <a:rPr lang="en-US"/>
            <a:t>An application that tracks activity in an automated production line and identifies failures.</a:t>
          </a:r>
        </a:p>
      </dgm:t>
    </dgm:pt>
    <dgm:pt modelId="{45808BDF-43C7-4562-B32F-7F00ACC1DDF2}" type="parTrans" cxnId="{8F0A7FC3-3B5B-4CFB-94FF-C4635932BF56}">
      <dgm:prSet/>
      <dgm:spPr/>
      <dgm:t>
        <a:bodyPr/>
        <a:lstStyle/>
        <a:p>
          <a:endParaRPr lang="en-US"/>
        </a:p>
      </dgm:t>
    </dgm:pt>
    <dgm:pt modelId="{54D767D4-760D-497B-8C9A-15238E7D8916}" type="sibTrans" cxnId="{8F0A7FC3-3B5B-4CFB-94FF-C4635932BF56}">
      <dgm:prSet/>
      <dgm:spPr/>
      <dgm:t>
        <a:bodyPr/>
        <a:lstStyle/>
        <a:p>
          <a:endParaRPr lang="en-US"/>
        </a:p>
      </dgm:t>
    </dgm:pt>
    <dgm:pt modelId="{221ACD2D-9DD4-49AB-A707-D05A2E889FB6}">
      <dgm:prSet/>
      <dgm:spPr/>
      <dgm:t>
        <a:bodyPr/>
        <a:lstStyle/>
        <a:p>
          <a:r>
            <a:rPr lang="en-US"/>
            <a:t>A racing car telemetry system that uses sensors to proactively warn engineers about potential mechanical failures before they happen.</a:t>
          </a:r>
        </a:p>
      </dgm:t>
    </dgm:pt>
    <dgm:pt modelId="{AB5CAEA7-6189-4E3D-BFAD-F0D23E6E1DB7}" type="parTrans" cxnId="{5A568643-C8BA-4501-BC23-8DA1A6627BE3}">
      <dgm:prSet/>
      <dgm:spPr/>
      <dgm:t>
        <a:bodyPr/>
        <a:lstStyle/>
        <a:p>
          <a:endParaRPr lang="en-US"/>
        </a:p>
      </dgm:t>
    </dgm:pt>
    <dgm:pt modelId="{46D11C4B-1D4C-4CE5-AB0B-936E581389ED}" type="sibTrans" cxnId="{5A568643-C8BA-4501-BC23-8DA1A6627BE3}">
      <dgm:prSet/>
      <dgm:spPr/>
      <dgm:t>
        <a:bodyPr/>
        <a:lstStyle/>
        <a:p>
          <a:endParaRPr lang="en-US"/>
        </a:p>
      </dgm:t>
    </dgm:pt>
    <dgm:pt modelId="{CD36D5EF-CB05-473A-BBB9-3324845E8A43}">
      <dgm:prSet/>
      <dgm:spPr/>
      <dgm:t>
        <a:bodyPr/>
        <a:lstStyle/>
        <a:p>
          <a:r>
            <a:rPr lang="en-US">
              <a:hlinkClick xmlns:r="http://schemas.openxmlformats.org/officeDocument/2006/relationships" r:id="rId1"/>
            </a:rPr>
            <a:t>https://docs.microsoft.com/en-us/learn/wwl-data-ai/get-started-ai-fundamentals/media/anomaly-detection.gif</a:t>
          </a:r>
          <a:endParaRPr lang="en-US"/>
        </a:p>
      </dgm:t>
    </dgm:pt>
    <dgm:pt modelId="{BB01BFA9-CF12-4D18-9AB3-F1FC42D12014}" type="parTrans" cxnId="{260BD510-68CB-46F8-B5C7-E50FAD3EEE35}">
      <dgm:prSet/>
      <dgm:spPr/>
      <dgm:t>
        <a:bodyPr/>
        <a:lstStyle/>
        <a:p>
          <a:endParaRPr lang="en-US"/>
        </a:p>
      </dgm:t>
    </dgm:pt>
    <dgm:pt modelId="{D14E8185-75E8-4CA1-81D6-3E6B4F457151}" type="sibTrans" cxnId="{260BD510-68CB-46F8-B5C7-E50FAD3EEE35}">
      <dgm:prSet/>
      <dgm:spPr/>
      <dgm:t>
        <a:bodyPr/>
        <a:lstStyle/>
        <a:p>
          <a:endParaRPr lang="en-US"/>
        </a:p>
      </dgm:t>
    </dgm:pt>
    <dgm:pt modelId="{68B0E1A5-8C7C-4B30-A861-1B195913A33A}" type="pres">
      <dgm:prSet presAssocID="{B0C571B5-079E-4E11-A1B9-48E3B40392EE}" presName="vert0" presStyleCnt="0">
        <dgm:presLayoutVars>
          <dgm:dir/>
          <dgm:animOne val="branch"/>
          <dgm:animLvl val="lvl"/>
        </dgm:presLayoutVars>
      </dgm:prSet>
      <dgm:spPr/>
    </dgm:pt>
    <dgm:pt modelId="{3AF41BC3-FF00-46C3-8BBA-E1F28D87A470}" type="pres">
      <dgm:prSet presAssocID="{CB164143-7E9E-41BB-A817-5A24ECBAE95F}" presName="thickLine" presStyleLbl="alignNode1" presStyleIdx="0" presStyleCnt="4"/>
      <dgm:spPr/>
    </dgm:pt>
    <dgm:pt modelId="{55F6E695-7D4D-4075-BC66-DE5DE26E4D57}" type="pres">
      <dgm:prSet presAssocID="{CB164143-7E9E-41BB-A817-5A24ECBAE95F}" presName="horz1" presStyleCnt="0"/>
      <dgm:spPr/>
    </dgm:pt>
    <dgm:pt modelId="{3C869354-F87B-4D0E-8DA5-1E7E06FF8775}" type="pres">
      <dgm:prSet presAssocID="{CB164143-7E9E-41BB-A817-5A24ECBAE95F}" presName="tx1" presStyleLbl="revTx" presStyleIdx="0" presStyleCnt="4"/>
      <dgm:spPr/>
    </dgm:pt>
    <dgm:pt modelId="{839ED752-7CA8-4BA0-B411-5A862E5577B4}" type="pres">
      <dgm:prSet presAssocID="{CB164143-7E9E-41BB-A817-5A24ECBAE95F}" presName="vert1" presStyleCnt="0"/>
      <dgm:spPr/>
    </dgm:pt>
    <dgm:pt modelId="{355EBC7F-DB5A-48C7-87EB-90AD7E4EF02B}" type="pres">
      <dgm:prSet presAssocID="{6040E594-29DD-498A-AD78-A43C0DFF2EF0}" presName="thickLine" presStyleLbl="alignNode1" presStyleIdx="1" presStyleCnt="4"/>
      <dgm:spPr/>
    </dgm:pt>
    <dgm:pt modelId="{B74FE1B5-876B-410F-AD07-2767152BF336}" type="pres">
      <dgm:prSet presAssocID="{6040E594-29DD-498A-AD78-A43C0DFF2EF0}" presName="horz1" presStyleCnt="0"/>
      <dgm:spPr/>
    </dgm:pt>
    <dgm:pt modelId="{6B85969E-F981-4CFE-A2B4-2E391182F295}" type="pres">
      <dgm:prSet presAssocID="{6040E594-29DD-498A-AD78-A43C0DFF2EF0}" presName="tx1" presStyleLbl="revTx" presStyleIdx="1" presStyleCnt="4"/>
      <dgm:spPr/>
    </dgm:pt>
    <dgm:pt modelId="{A541C05D-C627-4A56-B4A7-CBD8BF568A46}" type="pres">
      <dgm:prSet presAssocID="{6040E594-29DD-498A-AD78-A43C0DFF2EF0}" presName="vert1" presStyleCnt="0"/>
      <dgm:spPr/>
    </dgm:pt>
    <dgm:pt modelId="{622BE358-B2EF-4430-B49A-C8B59E905034}" type="pres">
      <dgm:prSet presAssocID="{221ACD2D-9DD4-49AB-A707-D05A2E889FB6}" presName="thickLine" presStyleLbl="alignNode1" presStyleIdx="2" presStyleCnt="4"/>
      <dgm:spPr/>
    </dgm:pt>
    <dgm:pt modelId="{E3C0348D-9218-417E-A778-99A4CD2669C4}" type="pres">
      <dgm:prSet presAssocID="{221ACD2D-9DD4-49AB-A707-D05A2E889FB6}" presName="horz1" presStyleCnt="0"/>
      <dgm:spPr/>
    </dgm:pt>
    <dgm:pt modelId="{F2E61C3F-F314-4899-8D35-BA9B0EF3F2B4}" type="pres">
      <dgm:prSet presAssocID="{221ACD2D-9DD4-49AB-A707-D05A2E889FB6}" presName="tx1" presStyleLbl="revTx" presStyleIdx="2" presStyleCnt="4"/>
      <dgm:spPr/>
    </dgm:pt>
    <dgm:pt modelId="{923DDC5B-4433-4381-B25D-6B29050901DF}" type="pres">
      <dgm:prSet presAssocID="{221ACD2D-9DD4-49AB-A707-D05A2E889FB6}" presName="vert1" presStyleCnt="0"/>
      <dgm:spPr/>
    </dgm:pt>
    <dgm:pt modelId="{CDA0ACC5-DD7F-4B4A-B4D5-DA2F5BE23296}" type="pres">
      <dgm:prSet presAssocID="{CD36D5EF-CB05-473A-BBB9-3324845E8A43}" presName="thickLine" presStyleLbl="alignNode1" presStyleIdx="3" presStyleCnt="4"/>
      <dgm:spPr/>
    </dgm:pt>
    <dgm:pt modelId="{B7592EFD-404E-4250-AA34-74D939828FEE}" type="pres">
      <dgm:prSet presAssocID="{CD36D5EF-CB05-473A-BBB9-3324845E8A43}" presName="horz1" presStyleCnt="0"/>
      <dgm:spPr/>
    </dgm:pt>
    <dgm:pt modelId="{0DCEB7F3-3789-42BA-A10B-8970DCBD38CD}" type="pres">
      <dgm:prSet presAssocID="{CD36D5EF-CB05-473A-BBB9-3324845E8A43}" presName="tx1" presStyleLbl="revTx" presStyleIdx="3" presStyleCnt="4"/>
      <dgm:spPr/>
    </dgm:pt>
    <dgm:pt modelId="{12C6D4EA-54E4-4FB8-A606-DEEB79E7B68B}" type="pres">
      <dgm:prSet presAssocID="{CD36D5EF-CB05-473A-BBB9-3324845E8A43}" presName="vert1" presStyleCnt="0"/>
      <dgm:spPr/>
    </dgm:pt>
  </dgm:ptLst>
  <dgm:cxnLst>
    <dgm:cxn modelId="{260BD510-68CB-46F8-B5C7-E50FAD3EEE35}" srcId="{B0C571B5-079E-4E11-A1B9-48E3B40392EE}" destId="{CD36D5EF-CB05-473A-BBB9-3324845E8A43}" srcOrd="3" destOrd="0" parTransId="{BB01BFA9-CF12-4D18-9AB3-F1FC42D12014}" sibTransId="{D14E8185-75E8-4CA1-81D6-3E6B4F457151}"/>
    <dgm:cxn modelId="{08996C1F-75FE-47B9-AF7B-9EB2E5E320E0}" type="presOf" srcId="{B0C571B5-079E-4E11-A1B9-48E3B40392EE}" destId="{68B0E1A5-8C7C-4B30-A861-1B195913A33A}" srcOrd="0" destOrd="0" presId="urn:microsoft.com/office/officeart/2008/layout/LinedList"/>
    <dgm:cxn modelId="{7F235734-1C88-4787-A359-9E529912AB9B}" type="presOf" srcId="{CB164143-7E9E-41BB-A817-5A24ECBAE95F}" destId="{3C869354-F87B-4D0E-8DA5-1E7E06FF8775}" srcOrd="0" destOrd="0" presId="urn:microsoft.com/office/officeart/2008/layout/LinedList"/>
    <dgm:cxn modelId="{5A568643-C8BA-4501-BC23-8DA1A6627BE3}" srcId="{B0C571B5-079E-4E11-A1B9-48E3B40392EE}" destId="{221ACD2D-9DD4-49AB-A707-D05A2E889FB6}" srcOrd="2" destOrd="0" parTransId="{AB5CAEA7-6189-4E3D-BFAD-F0D23E6E1DB7}" sibTransId="{46D11C4B-1D4C-4CE5-AB0B-936E581389ED}"/>
    <dgm:cxn modelId="{A825C64C-BAD8-424B-AE92-73A1AE1CADF9}" type="presOf" srcId="{6040E594-29DD-498A-AD78-A43C0DFF2EF0}" destId="{6B85969E-F981-4CFE-A2B4-2E391182F295}" srcOrd="0" destOrd="0" presId="urn:microsoft.com/office/officeart/2008/layout/LinedList"/>
    <dgm:cxn modelId="{5F93DF86-C1A6-4EC3-857F-E4AAE5449ACF}" srcId="{B0C571B5-079E-4E11-A1B9-48E3B40392EE}" destId="{CB164143-7E9E-41BB-A817-5A24ECBAE95F}" srcOrd="0" destOrd="0" parTransId="{7B108D80-B89F-4F7E-A5AD-51C2D38FF1E4}" sibTransId="{40F8EAD4-4993-4F1B-B685-D8DC236CDA92}"/>
    <dgm:cxn modelId="{8F0A7FC3-3B5B-4CFB-94FF-C4635932BF56}" srcId="{B0C571B5-079E-4E11-A1B9-48E3B40392EE}" destId="{6040E594-29DD-498A-AD78-A43C0DFF2EF0}" srcOrd="1" destOrd="0" parTransId="{45808BDF-43C7-4562-B32F-7F00ACC1DDF2}" sibTransId="{54D767D4-760D-497B-8C9A-15238E7D8916}"/>
    <dgm:cxn modelId="{4B2FE2C8-8D47-4601-B66F-5B425161E2A9}" type="presOf" srcId="{221ACD2D-9DD4-49AB-A707-D05A2E889FB6}" destId="{F2E61C3F-F314-4899-8D35-BA9B0EF3F2B4}" srcOrd="0" destOrd="0" presId="urn:microsoft.com/office/officeart/2008/layout/LinedList"/>
    <dgm:cxn modelId="{81D09ECF-8646-410B-ADF3-14FBFF462D7A}" type="presOf" srcId="{CD36D5EF-CB05-473A-BBB9-3324845E8A43}" destId="{0DCEB7F3-3789-42BA-A10B-8970DCBD38CD}" srcOrd="0" destOrd="0" presId="urn:microsoft.com/office/officeart/2008/layout/LinedList"/>
    <dgm:cxn modelId="{29FA21F9-9127-4BE3-94C9-CB7960CFF976}" type="presParOf" srcId="{68B0E1A5-8C7C-4B30-A861-1B195913A33A}" destId="{3AF41BC3-FF00-46C3-8BBA-E1F28D87A470}" srcOrd="0" destOrd="0" presId="urn:microsoft.com/office/officeart/2008/layout/LinedList"/>
    <dgm:cxn modelId="{D74DC6A4-219A-43F8-9F79-28CDD3AE0EFF}" type="presParOf" srcId="{68B0E1A5-8C7C-4B30-A861-1B195913A33A}" destId="{55F6E695-7D4D-4075-BC66-DE5DE26E4D57}" srcOrd="1" destOrd="0" presId="urn:microsoft.com/office/officeart/2008/layout/LinedList"/>
    <dgm:cxn modelId="{90B8C876-AB58-4AD7-A93F-546EEF3F39CA}" type="presParOf" srcId="{55F6E695-7D4D-4075-BC66-DE5DE26E4D57}" destId="{3C869354-F87B-4D0E-8DA5-1E7E06FF8775}" srcOrd="0" destOrd="0" presId="urn:microsoft.com/office/officeart/2008/layout/LinedList"/>
    <dgm:cxn modelId="{A325430F-24CE-4CD2-BEA4-1025F6BB7969}" type="presParOf" srcId="{55F6E695-7D4D-4075-BC66-DE5DE26E4D57}" destId="{839ED752-7CA8-4BA0-B411-5A862E5577B4}" srcOrd="1" destOrd="0" presId="urn:microsoft.com/office/officeart/2008/layout/LinedList"/>
    <dgm:cxn modelId="{7071C634-E623-4EFF-9FFB-8DF41A14A861}" type="presParOf" srcId="{68B0E1A5-8C7C-4B30-A861-1B195913A33A}" destId="{355EBC7F-DB5A-48C7-87EB-90AD7E4EF02B}" srcOrd="2" destOrd="0" presId="urn:microsoft.com/office/officeart/2008/layout/LinedList"/>
    <dgm:cxn modelId="{03419745-A22B-4F0E-BB70-27E5DA181C64}" type="presParOf" srcId="{68B0E1A5-8C7C-4B30-A861-1B195913A33A}" destId="{B74FE1B5-876B-410F-AD07-2767152BF336}" srcOrd="3" destOrd="0" presId="urn:microsoft.com/office/officeart/2008/layout/LinedList"/>
    <dgm:cxn modelId="{ED33A924-7691-4A0D-B39F-FD8BF45EAD5A}" type="presParOf" srcId="{B74FE1B5-876B-410F-AD07-2767152BF336}" destId="{6B85969E-F981-4CFE-A2B4-2E391182F295}" srcOrd="0" destOrd="0" presId="urn:microsoft.com/office/officeart/2008/layout/LinedList"/>
    <dgm:cxn modelId="{DE615893-58C1-445E-BAE1-4D69E09C4C50}" type="presParOf" srcId="{B74FE1B5-876B-410F-AD07-2767152BF336}" destId="{A541C05D-C627-4A56-B4A7-CBD8BF568A46}" srcOrd="1" destOrd="0" presId="urn:microsoft.com/office/officeart/2008/layout/LinedList"/>
    <dgm:cxn modelId="{705DD49A-68BB-41DD-888E-48748E24A038}" type="presParOf" srcId="{68B0E1A5-8C7C-4B30-A861-1B195913A33A}" destId="{622BE358-B2EF-4430-B49A-C8B59E905034}" srcOrd="4" destOrd="0" presId="urn:microsoft.com/office/officeart/2008/layout/LinedList"/>
    <dgm:cxn modelId="{313777F9-CA58-429F-ACDE-FDA0035EDBA9}" type="presParOf" srcId="{68B0E1A5-8C7C-4B30-A861-1B195913A33A}" destId="{E3C0348D-9218-417E-A778-99A4CD2669C4}" srcOrd="5" destOrd="0" presId="urn:microsoft.com/office/officeart/2008/layout/LinedList"/>
    <dgm:cxn modelId="{20ECDBAD-E916-412D-872E-F52647C3E11E}" type="presParOf" srcId="{E3C0348D-9218-417E-A778-99A4CD2669C4}" destId="{F2E61C3F-F314-4899-8D35-BA9B0EF3F2B4}" srcOrd="0" destOrd="0" presId="urn:microsoft.com/office/officeart/2008/layout/LinedList"/>
    <dgm:cxn modelId="{0DBE56EF-ECA1-4745-9326-EC2773BA6B4E}" type="presParOf" srcId="{E3C0348D-9218-417E-A778-99A4CD2669C4}" destId="{923DDC5B-4433-4381-B25D-6B29050901DF}" srcOrd="1" destOrd="0" presId="urn:microsoft.com/office/officeart/2008/layout/LinedList"/>
    <dgm:cxn modelId="{01447DC7-F741-45C5-9634-6B490C7DEE26}" type="presParOf" srcId="{68B0E1A5-8C7C-4B30-A861-1B195913A33A}" destId="{CDA0ACC5-DD7F-4B4A-B4D5-DA2F5BE23296}" srcOrd="6" destOrd="0" presId="urn:microsoft.com/office/officeart/2008/layout/LinedList"/>
    <dgm:cxn modelId="{998BBEE1-928D-4555-A1C1-422589087E5F}" type="presParOf" srcId="{68B0E1A5-8C7C-4B30-A861-1B195913A33A}" destId="{B7592EFD-404E-4250-AA34-74D939828FEE}" srcOrd="7" destOrd="0" presId="urn:microsoft.com/office/officeart/2008/layout/LinedList"/>
    <dgm:cxn modelId="{0DE7D79B-84E7-4A96-8E9A-EB7C53BD46DD}" type="presParOf" srcId="{B7592EFD-404E-4250-AA34-74D939828FEE}" destId="{0DCEB7F3-3789-42BA-A10B-8970DCBD38CD}" srcOrd="0" destOrd="0" presId="urn:microsoft.com/office/officeart/2008/layout/LinedList"/>
    <dgm:cxn modelId="{D11C2BA6-EC18-4D66-883C-FA85285E61AB}" type="presParOf" srcId="{B7592EFD-404E-4250-AA34-74D939828FEE}" destId="{12C6D4EA-54E4-4FB8-A606-DEEB79E7B6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025B24-B018-409B-AC6E-84AE3D22080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0B5C43A-D48C-49AC-B288-690AEC33F282}">
      <dgm:prSet/>
      <dgm:spPr/>
      <dgm:t>
        <a:bodyPr/>
        <a:lstStyle/>
        <a:p>
          <a:r>
            <a:rPr lang="en-US"/>
            <a:t>Computer Vision is an area of AI that deals with visual processing.  </a:t>
          </a:r>
          <a:r>
            <a:rPr lang="en-US">
              <a:hlinkClick xmlns:r="http://schemas.openxmlformats.org/officeDocument/2006/relationships" r:id="rId1"/>
            </a:rPr>
            <a:t>Seeing AI</a:t>
          </a:r>
          <a:endParaRPr lang="en-US"/>
        </a:p>
      </dgm:t>
    </dgm:pt>
    <dgm:pt modelId="{11FBC6E3-8E02-491E-A3F8-0C556F26DC22}" type="parTrans" cxnId="{18EF340F-9A6E-4474-A0B5-F1B7D4C08BD2}">
      <dgm:prSet/>
      <dgm:spPr/>
      <dgm:t>
        <a:bodyPr/>
        <a:lstStyle/>
        <a:p>
          <a:endParaRPr lang="en-US"/>
        </a:p>
      </dgm:t>
    </dgm:pt>
    <dgm:pt modelId="{19F95BBD-3815-4E86-9FBC-F60B7AD9F0D6}" type="sibTrans" cxnId="{18EF340F-9A6E-4474-A0B5-F1B7D4C08BD2}">
      <dgm:prSet/>
      <dgm:spPr/>
      <dgm:t>
        <a:bodyPr/>
        <a:lstStyle/>
        <a:p>
          <a:endParaRPr lang="en-US"/>
        </a:p>
      </dgm:t>
    </dgm:pt>
    <dgm:pt modelId="{3847FD08-72C6-41A6-8B32-A5B5CF4F6A6D}">
      <dgm:prSet/>
      <dgm:spPr/>
      <dgm:t>
        <a:bodyPr/>
        <a:lstStyle/>
        <a:p>
          <a:r>
            <a:rPr lang="en-US"/>
            <a:t>Image classification</a:t>
          </a:r>
        </a:p>
      </dgm:t>
    </dgm:pt>
    <dgm:pt modelId="{88D8C9E8-415E-4905-8E47-FBB29DEBE829}" type="parTrans" cxnId="{443C11A9-7954-4A4F-99C6-57AABD6C7E92}">
      <dgm:prSet/>
      <dgm:spPr/>
      <dgm:t>
        <a:bodyPr/>
        <a:lstStyle/>
        <a:p>
          <a:endParaRPr lang="en-US"/>
        </a:p>
      </dgm:t>
    </dgm:pt>
    <dgm:pt modelId="{C44B0ACD-F06C-4188-95C3-A9DA50A08EF9}" type="sibTrans" cxnId="{443C11A9-7954-4A4F-99C6-57AABD6C7E92}">
      <dgm:prSet/>
      <dgm:spPr/>
      <dgm:t>
        <a:bodyPr/>
        <a:lstStyle/>
        <a:p>
          <a:endParaRPr lang="en-US"/>
        </a:p>
      </dgm:t>
    </dgm:pt>
    <dgm:pt modelId="{057FEF5C-9B2A-4574-8F97-3D4416A8C73C}">
      <dgm:prSet/>
      <dgm:spPr/>
      <dgm:t>
        <a:bodyPr/>
        <a:lstStyle/>
        <a:p>
          <a:r>
            <a:rPr lang="en-US"/>
            <a:t>Object detection</a:t>
          </a:r>
        </a:p>
      </dgm:t>
    </dgm:pt>
    <dgm:pt modelId="{DD4996AF-7CEC-4D73-B4B7-2F3718A855CC}" type="parTrans" cxnId="{2F701583-BC6C-45AE-BAA1-A4039691DB23}">
      <dgm:prSet/>
      <dgm:spPr/>
      <dgm:t>
        <a:bodyPr/>
        <a:lstStyle/>
        <a:p>
          <a:endParaRPr lang="en-US"/>
        </a:p>
      </dgm:t>
    </dgm:pt>
    <dgm:pt modelId="{E9FB1D64-DE39-49A3-B842-CDB7DD87C102}" type="sibTrans" cxnId="{2F701583-BC6C-45AE-BAA1-A4039691DB23}">
      <dgm:prSet/>
      <dgm:spPr/>
      <dgm:t>
        <a:bodyPr/>
        <a:lstStyle/>
        <a:p>
          <a:endParaRPr lang="en-US"/>
        </a:p>
      </dgm:t>
    </dgm:pt>
    <dgm:pt modelId="{3CE37C7E-48B0-4D32-804A-B8847FB5DC9B}">
      <dgm:prSet/>
      <dgm:spPr/>
      <dgm:t>
        <a:bodyPr/>
        <a:lstStyle/>
        <a:p>
          <a:r>
            <a:rPr lang="en-US"/>
            <a:t>Semantic segmentation</a:t>
          </a:r>
        </a:p>
      </dgm:t>
    </dgm:pt>
    <dgm:pt modelId="{C720DFF5-2062-4270-B262-0EE807A6783A}" type="parTrans" cxnId="{B95F2097-356A-41F0-B896-153E4DBEDAF8}">
      <dgm:prSet/>
      <dgm:spPr/>
      <dgm:t>
        <a:bodyPr/>
        <a:lstStyle/>
        <a:p>
          <a:endParaRPr lang="en-US"/>
        </a:p>
      </dgm:t>
    </dgm:pt>
    <dgm:pt modelId="{5E16EFFA-8B17-4393-8F78-0276455A636D}" type="sibTrans" cxnId="{B95F2097-356A-41F0-B896-153E4DBEDAF8}">
      <dgm:prSet/>
      <dgm:spPr/>
      <dgm:t>
        <a:bodyPr/>
        <a:lstStyle/>
        <a:p>
          <a:endParaRPr lang="en-US"/>
        </a:p>
      </dgm:t>
    </dgm:pt>
    <dgm:pt modelId="{D0784F9F-81A5-44D1-BB44-4DBC07EEC7FC}">
      <dgm:prSet/>
      <dgm:spPr/>
      <dgm:t>
        <a:bodyPr/>
        <a:lstStyle/>
        <a:p>
          <a:r>
            <a:rPr lang="en-US"/>
            <a:t>Image analysis</a:t>
          </a:r>
        </a:p>
      </dgm:t>
    </dgm:pt>
    <dgm:pt modelId="{41056A0F-6B96-4428-B9D0-092F8A57B800}" type="parTrans" cxnId="{68426926-442D-4FD7-8B52-9347879D67EA}">
      <dgm:prSet/>
      <dgm:spPr/>
      <dgm:t>
        <a:bodyPr/>
        <a:lstStyle/>
        <a:p>
          <a:endParaRPr lang="en-US"/>
        </a:p>
      </dgm:t>
    </dgm:pt>
    <dgm:pt modelId="{C32F4E33-F9AC-4870-BAFB-FFB8C9B04926}" type="sibTrans" cxnId="{68426926-442D-4FD7-8B52-9347879D67EA}">
      <dgm:prSet/>
      <dgm:spPr/>
      <dgm:t>
        <a:bodyPr/>
        <a:lstStyle/>
        <a:p>
          <a:endParaRPr lang="en-US"/>
        </a:p>
      </dgm:t>
    </dgm:pt>
    <dgm:pt modelId="{C68886EC-D383-40AE-B8CF-D0DF49E80B1D}">
      <dgm:prSet/>
      <dgm:spPr/>
      <dgm:t>
        <a:bodyPr/>
        <a:lstStyle/>
        <a:p>
          <a:r>
            <a:rPr lang="en-US"/>
            <a:t>Face detection, analysis, and recognition</a:t>
          </a:r>
        </a:p>
      </dgm:t>
    </dgm:pt>
    <dgm:pt modelId="{FD593074-F667-4CCB-99A3-18001C1DD6EF}" type="parTrans" cxnId="{2FA56142-AF33-4201-ACE8-B4F9CDD816B8}">
      <dgm:prSet/>
      <dgm:spPr/>
      <dgm:t>
        <a:bodyPr/>
        <a:lstStyle/>
        <a:p>
          <a:endParaRPr lang="en-US"/>
        </a:p>
      </dgm:t>
    </dgm:pt>
    <dgm:pt modelId="{BB8525EA-9344-4F5D-ACF3-74D897A59D88}" type="sibTrans" cxnId="{2FA56142-AF33-4201-ACE8-B4F9CDD816B8}">
      <dgm:prSet/>
      <dgm:spPr/>
      <dgm:t>
        <a:bodyPr/>
        <a:lstStyle/>
        <a:p>
          <a:endParaRPr lang="en-US"/>
        </a:p>
      </dgm:t>
    </dgm:pt>
    <dgm:pt modelId="{779A9526-5503-4369-A9F9-2E4C2ED3588E}">
      <dgm:prSet/>
      <dgm:spPr/>
      <dgm:t>
        <a:bodyPr/>
        <a:lstStyle/>
        <a:p>
          <a:r>
            <a:rPr lang="en-US"/>
            <a:t>Optical character recognition (OCR)</a:t>
          </a:r>
        </a:p>
      </dgm:t>
    </dgm:pt>
    <dgm:pt modelId="{DEE77D02-293B-4B37-9D5D-3936C2D0423A}" type="parTrans" cxnId="{F4827A28-65D7-4BD3-8BDB-88E2954E661E}">
      <dgm:prSet/>
      <dgm:spPr/>
      <dgm:t>
        <a:bodyPr/>
        <a:lstStyle/>
        <a:p>
          <a:endParaRPr lang="en-US"/>
        </a:p>
      </dgm:t>
    </dgm:pt>
    <dgm:pt modelId="{3D583416-ECE4-4854-ACC2-307499A9ECD9}" type="sibTrans" cxnId="{F4827A28-65D7-4BD3-8BDB-88E2954E661E}">
      <dgm:prSet/>
      <dgm:spPr/>
      <dgm:t>
        <a:bodyPr/>
        <a:lstStyle/>
        <a:p>
          <a:endParaRPr lang="en-US"/>
        </a:p>
      </dgm:t>
    </dgm:pt>
    <dgm:pt modelId="{C75401D3-9659-4E89-87E4-504884BF40D6}" type="pres">
      <dgm:prSet presAssocID="{B2025B24-B018-409B-AC6E-84AE3D220808}" presName="diagram" presStyleCnt="0">
        <dgm:presLayoutVars>
          <dgm:dir/>
          <dgm:resizeHandles val="exact"/>
        </dgm:presLayoutVars>
      </dgm:prSet>
      <dgm:spPr/>
    </dgm:pt>
    <dgm:pt modelId="{9B950F68-9591-4920-A12E-C328B0161C7C}" type="pres">
      <dgm:prSet presAssocID="{80B5C43A-D48C-49AC-B288-690AEC33F282}" presName="node" presStyleLbl="node1" presStyleIdx="0" presStyleCnt="7">
        <dgm:presLayoutVars>
          <dgm:bulletEnabled val="1"/>
        </dgm:presLayoutVars>
      </dgm:prSet>
      <dgm:spPr/>
    </dgm:pt>
    <dgm:pt modelId="{8973AC34-E0AC-428B-960F-B7476429310B}" type="pres">
      <dgm:prSet presAssocID="{19F95BBD-3815-4E86-9FBC-F60B7AD9F0D6}" presName="sibTrans" presStyleCnt="0"/>
      <dgm:spPr/>
    </dgm:pt>
    <dgm:pt modelId="{FB91FD34-9D90-4C54-AD28-0A5985DF51B7}" type="pres">
      <dgm:prSet presAssocID="{3847FD08-72C6-41A6-8B32-A5B5CF4F6A6D}" presName="node" presStyleLbl="node1" presStyleIdx="1" presStyleCnt="7">
        <dgm:presLayoutVars>
          <dgm:bulletEnabled val="1"/>
        </dgm:presLayoutVars>
      </dgm:prSet>
      <dgm:spPr/>
    </dgm:pt>
    <dgm:pt modelId="{9F554804-2DC6-465A-87F2-239DD2C3C3BD}" type="pres">
      <dgm:prSet presAssocID="{C44B0ACD-F06C-4188-95C3-A9DA50A08EF9}" presName="sibTrans" presStyleCnt="0"/>
      <dgm:spPr/>
    </dgm:pt>
    <dgm:pt modelId="{67146683-F732-4788-880B-4EEE299826FC}" type="pres">
      <dgm:prSet presAssocID="{057FEF5C-9B2A-4574-8F97-3D4416A8C73C}" presName="node" presStyleLbl="node1" presStyleIdx="2" presStyleCnt="7">
        <dgm:presLayoutVars>
          <dgm:bulletEnabled val="1"/>
        </dgm:presLayoutVars>
      </dgm:prSet>
      <dgm:spPr/>
    </dgm:pt>
    <dgm:pt modelId="{F8684B4D-EE84-4870-BD58-9F67D244A3BF}" type="pres">
      <dgm:prSet presAssocID="{E9FB1D64-DE39-49A3-B842-CDB7DD87C102}" presName="sibTrans" presStyleCnt="0"/>
      <dgm:spPr/>
    </dgm:pt>
    <dgm:pt modelId="{154010EE-4740-4C8F-BBA1-8D30E79F467C}" type="pres">
      <dgm:prSet presAssocID="{3CE37C7E-48B0-4D32-804A-B8847FB5DC9B}" presName="node" presStyleLbl="node1" presStyleIdx="3" presStyleCnt="7">
        <dgm:presLayoutVars>
          <dgm:bulletEnabled val="1"/>
        </dgm:presLayoutVars>
      </dgm:prSet>
      <dgm:spPr/>
    </dgm:pt>
    <dgm:pt modelId="{548BFEDD-4407-4E1F-BA88-1DF4E126D26B}" type="pres">
      <dgm:prSet presAssocID="{5E16EFFA-8B17-4393-8F78-0276455A636D}" presName="sibTrans" presStyleCnt="0"/>
      <dgm:spPr/>
    </dgm:pt>
    <dgm:pt modelId="{83AB34C1-13BF-4A55-8B89-7298D2C0B070}" type="pres">
      <dgm:prSet presAssocID="{D0784F9F-81A5-44D1-BB44-4DBC07EEC7FC}" presName="node" presStyleLbl="node1" presStyleIdx="4" presStyleCnt="7">
        <dgm:presLayoutVars>
          <dgm:bulletEnabled val="1"/>
        </dgm:presLayoutVars>
      </dgm:prSet>
      <dgm:spPr/>
    </dgm:pt>
    <dgm:pt modelId="{5F6763D6-2CB7-4C0E-BB73-6F8FD2BE30BF}" type="pres">
      <dgm:prSet presAssocID="{C32F4E33-F9AC-4870-BAFB-FFB8C9B04926}" presName="sibTrans" presStyleCnt="0"/>
      <dgm:spPr/>
    </dgm:pt>
    <dgm:pt modelId="{5F103B6C-0EFA-430A-891D-F452192B0E5B}" type="pres">
      <dgm:prSet presAssocID="{C68886EC-D383-40AE-B8CF-D0DF49E80B1D}" presName="node" presStyleLbl="node1" presStyleIdx="5" presStyleCnt="7">
        <dgm:presLayoutVars>
          <dgm:bulletEnabled val="1"/>
        </dgm:presLayoutVars>
      </dgm:prSet>
      <dgm:spPr/>
    </dgm:pt>
    <dgm:pt modelId="{06093360-818F-4368-9947-577AA64B46A6}" type="pres">
      <dgm:prSet presAssocID="{BB8525EA-9344-4F5D-ACF3-74D897A59D88}" presName="sibTrans" presStyleCnt="0"/>
      <dgm:spPr/>
    </dgm:pt>
    <dgm:pt modelId="{00AE5692-F55C-43CC-9BD2-C143036A8645}" type="pres">
      <dgm:prSet presAssocID="{779A9526-5503-4369-A9F9-2E4C2ED3588E}" presName="node" presStyleLbl="node1" presStyleIdx="6" presStyleCnt="7">
        <dgm:presLayoutVars>
          <dgm:bulletEnabled val="1"/>
        </dgm:presLayoutVars>
      </dgm:prSet>
      <dgm:spPr/>
    </dgm:pt>
  </dgm:ptLst>
  <dgm:cxnLst>
    <dgm:cxn modelId="{18EF340F-9A6E-4474-A0B5-F1B7D4C08BD2}" srcId="{B2025B24-B018-409B-AC6E-84AE3D220808}" destId="{80B5C43A-D48C-49AC-B288-690AEC33F282}" srcOrd="0" destOrd="0" parTransId="{11FBC6E3-8E02-491E-A3F8-0C556F26DC22}" sibTransId="{19F95BBD-3815-4E86-9FBC-F60B7AD9F0D6}"/>
    <dgm:cxn modelId="{58219B0F-0042-4840-8027-2D0318FC8A0F}" type="presOf" srcId="{3CE37C7E-48B0-4D32-804A-B8847FB5DC9B}" destId="{154010EE-4740-4C8F-BBA1-8D30E79F467C}" srcOrd="0" destOrd="0" presId="urn:microsoft.com/office/officeart/2005/8/layout/default"/>
    <dgm:cxn modelId="{68426926-442D-4FD7-8B52-9347879D67EA}" srcId="{B2025B24-B018-409B-AC6E-84AE3D220808}" destId="{D0784F9F-81A5-44D1-BB44-4DBC07EEC7FC}" srcOrd="4" destOrd="0" parTransId="{41056A0F-6B96-4428-B9D0-092F8A57B800}" sibTransId="{C32F4E33-F9AC-4870-BAFB-FFB8C9B04926}"/>
    <dgm:cxn modelId="{F4827A28-65D7-4BD3-8BDB-88E2954E661E}" srcId="{B2025B24-B018-409B-AC6E-84AE3D220808}" destId="{779A9526-5503-4369-A9F9-2E4C2ED3588E}" srcOrd="6" destOrd="0" parTransId="{DEE77D02-293B-4B37-9D5D-3936C2D0423A}" sibTransId="{3D583416-ECE4-4854-ACC2-307499A9ECD9}"/>
    <dgm:cxn modelId="{2FA56142-AF33-4201-ACE8-B4F9CDD816B8}" srcId="{B2025B24-B018-409B-AC6E-84AE3D220808}" destId="{C68886EC-D383-40AE-B8CF-D0DF49E80B1D}" srcOrd="5" destOrd="0" parTransId="{FD593074-F667-4CCB-99A3-18001C1DD6EF}" sibTransId="{BB8525EA-9344-4F5D-ACF3-74D897A59D88}"/>
    <dgm:cxn modelId="{70C5A956-DEA5-407E-A092-84D23710ED07}" type="presOf" srcId="{B2025B24-B018-409B-AC6E-84AE3D220808}" destId="{C75401D3-9659-4E89-87E4-504884BF40D6}" srcOrd="0" destOrd="0" presId="urn:microsoft.com/office/officeart/2005/8/layout/default"/>
    <dgm:cxn modelId="{97E22259-A1D1-4396-9470-D145816CBA9C}" type="presOf" srcId="{057FEF5C-9B2A-4574-8F97-3D4416A8C73C}" destId="{67146683-F732-4788-880B-4EEE299826FC}" srcOrd="0" destOrd="0" presId="urn:microsoft.com/office/officeart/2005/8/layout/default"/>
    <dgm:cxn modelId="{0B3CFC7E-4D1F-4C4F-95CF-DC5498ABCA07}" type="presOf" srcId="{80B5C43A-D48C-49AC-B288-690AEC33F282}" destId="{9B950F68-9591-4920-A12E-C328B0161C7C}" srcOrd="0" destOrd="0" presId="urn:microsoft.com/office/officeart/2005/8/layout/default"/>
    <dgm:cxn modelId="{2F701583-BC6C-45AE-BAA1-A4039691DB23}" srcId="{B2025B24-B018-409B-AC6E-84AE3D220808}" destId="{057FEF5C-9B2A-4574-8F97-3D4416A8C73C}" srcOrd="2" destOrd="0" parTransId="{DD4996AF-7CEC-4D73-B4B7-2F3718A855CC}" sibTransId="{E9FB1D64-DE39-49A3-B842-CDB7DD87C102}"/>
    <dgm:cxn modelId="{EA8ED08B-20D0-4318-8934-1437484E5B79}" type="presOf" srcId="{3847FD08-72C6-41A6-8B32-A5B5CF4F6A6D}" destId="{FB91FD34-9D90-4C54-AD28-0A5985DF51B7}" srcOrd="0" destOrd="0" presId="urn:microsoft.com/office/officeart/2005/8/layout/default"/>
    <dgm:cxn modelId="{B95F2097-356A-41F0-B896-153E4DBEDAF8}" srcId="{B2025B24-B018-409B-AC6E-84AE3D220808}" destId="{3CE37C7E-48B0-4D32-804A-B8847FB5DC9B}" srcOrd="3" destOrd="0" parTransId="{C720DFF5-2062-4270-B262-0EE807A6783A}" sibTransId="{5E16EFFA-8B17-4393-8F78-0276455A636D}"/>
    <dgm:cxn modelId="{443C11A9-7954-4A4F-99C6-57AABD6C7E92}" srcId="{B2025B24-B018-409B-AC6E-84AE3D220808}" destId="{3847FD08-72C6-41A6-8B32-A5B5CF4F6A6D}" srcOrd="1" destOrd="0" parTransId="{88D8C9E8-415E-4905-8E47-FBB29DEBE829}" sibTransId="{C44B0ACD-F06C-4188-95C3-A9DA50A08EF9}"/>
    <dgm:cxn modelId="{1E9407AC-0773-46FE-90B3-271676DCDF33}" type="presOf" srcId="{779A9526-5503-4369-A9F9-2E4C2ED3588E}" destId="{00AE5692-F55C-43CC-9BD2-C143036A8645}" srcOrd="0" destOrd="0" presId="urn:microsoft.com/office/officeart/2005/8/layout/default"/>
    <dgm:cxn modelId="{B1F877DE-6D51-4EA5-A817-0CA1180D5080}" type="presOf" srcId="{C68886EC-D383-40AE-B8CF-D0DF49E80B1D}" destId="{5F103B6C-0EFA-430A-891D-F452192B0E5B}" srcOrd="0" destOrd="0" presId="urn:microsoft.com/office/officeart/2005/8/layout/default"/>
    <dgm:cxn modelId="{48942AFE-6A0B-4A33-8D18-1813966B48F1}" type="presOf" srcId="{D0784F9F-81A5-44D1-BB44-4DBC07EEC7FC}" destId="{83AB34C1-13BF-4A55-8B89-7298D2C0B070}" srcOrd="0" destOrd="0" presId="urn:microsoft.com/office/officeart/2005/8/layout/default"/>
    <dgm:cxn modelId="{D12D6F33-472D-4A01-B8A3-17C5AF28C575}" type="presParOf" srcId="{C75401D3-9659-4E89-87E4-504884BF40D6}" destId="{9B950F68-9591-4920-A12E-C328B0161C7C}" srcOrd="0" destOrd="0" presId="urn:microsoft.com/office/officeart/2005/8/layout/default"/>
    <dgm:cxn modelId="{EC59084D-184F-46CA-8122-6E03463B296E}" type="presParOf" srcId="{C75401D3-9659-4E89-87E4-504884BF40D6}" destId="{8973AC34-E0AC-428B-960F-B7476429310B}" srcOrd="1" destOrd="0" presId="urn:microsoft.com/office/officeart/2005/8/layout/default"/>
    <dgm:cxn modelId="{5B5665E5-F80C-4BB1-8A64-21DC1EE5CAC7}" type="presParOf" srcId="{C75401D3-9659-4E89-87E4-504884BF40D6}" destId="{FB91FD34-9D90-4C54-AD28-0A5985DF51B7}" srcOrd="2" destOrd="0" presId="urn:microsoft.com/office/officeart/2005/8/layout/default"/>
    <dgm:cxn modelId="{3DD77FFA-4976-4167-BCF8-8FC1123459C4}" type="presParOf" srcId="{C75401D3-9659-4E89-87E4-504884BF40D6}" destId="{9F554804-2DC6-465A-87F2-239DD2C3C3BD}" srcOrd="3" destOrd="0" presId="urn:microsoft.com/office/officeart/2005/8/layout/default"/>
    <dgm:cxn modelId="{8251C778-144D-4FD9-A95F-59A04376400A}" type="presParOf" srcId="{C75401D3-9659-4E89-87E4-504884BF40D6}" destId="{67146683-F732-4788-880B-4EEE299826FC}" srcOrd="4" destOrd="0" presId="urn:microsoft.com/office/officeart/2005/8/layout/default"/>
    <dgm:cxn modelId="{391C240A-7C0F-44B1-BAAF-A398ACF302DF}" type="presParOf" srcId="{C75401D3-9659-4E89-87E4-504884BF40D6}" destId="{F8684B4D-EE84-4870-BD58-9F67D244A3BF}" srcOrd="5" destOrd="0" presId="urn:microsoft.com/office/officeart/2005/8/layout/default"/>
    <dgm:cxn modelId="{A4863C77-0CF9-494D-8360-3C3929E335EA}" type="presParOf" srcId="{C75401D3-9659-4E89-87E4-504884BF40D6}" destId="{154010EE-4740-4C8F-BBA1-8D30E79F467C}" srcOrd="6" destOrd="0" presId="urn:microsoft.com/office/officeart/2005/8/layout/default"/>
    <dgm:cxn modelId="{64E16299-6740-430D-97AA-A36D3CC17260}" type="presParOf" srcId="{C75401D3-9659-4E89-87E4-504884BF40D6}" destId="{548BFEDD-4407-4E1F-BA88-1DF4E126D26B}" srcOrd="7" destOrd="0" presId="urn:microsoft.com/office/officeart/2005/8/layout/default"/>
    <dgm:cxn modelId="{356925E0-6CC2-443D-B979-8DBAD36C1A92}" type="presParOf" srcId="{C75401D3-9659-4E89-87E4-504884BF40D6}" destId="{83AB34C1-13BF-4A55-8B89-7298D2C0B070}" srcOrd="8" destOrd="0" presId="urn:microsoft.com/office/officeart/2005/8/layout/default"/>
    <dgm:cxn modelId="{A4BE24C2-D28C-4E2A-B10C-E7A7A859D64A}" type="presParOf" srcId="{C75401D3-9659-4E89-87E4-504884BF40D6}" destId="{5F6763D6-2CB7-4C0E-BB73-6F8FD2BE30BF}" srcOrd="9" destOrd="0" presId="urn:microsoft.com/office/officeart/2005/8/layout/default"/>
    <dgm:cxn modelId="{467AA59E-28BB-47C4-8149-AD758867AB58}" type="presParOf" srcId="{C75401D3-9659-4E89-87E4-504884BF40D6}" destId="{5F103B6C-0EFA-430A-891D-F452192B0E5B}" srcOrd="10" destOrd="0" presId="urn:microsoft.com/office/officeart/2005/8/layout/default"/>
    <dgm:cxn modelId="{E2025229-ADC6-44E3-A6F8-08C312280E46}" type="presParOf" srcId="{C75401D3-9659-4E89-87E4-504884BF40D6}" destId="{06093360-818F-4368-9947-577AA64B46A6}" srcOrd="11" destOrd="0" presId="urn:microsoft.com/office/officeart/2005/8/layout/default"/>
    <dgm:cxn modelId="{E302878C-5CA1-40D4-8F3F-6277A4C6CD5B}" type="presParOf" srcId="{C75401D3-9659-4E89-87E4-504884BF40D6}" destId="{00AE5692-F55C-43CC-9BD2-C143036A8645}"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E66841-EB25-47AA-82AB-995F6C5F100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5DBC2CD-10B8-430A-9429-D3A9BA64DC74}">
      <dgm:prSet/>
      <dgm:spPr/>
      <dgm:t>
        <a:bodyPr/>
        <a:lstStyle/>
        <a:p>
          <a:r>
            <a:rPr lang="en-US"/>
            <a:t>Natural language processing (NLP) is the area of AI that deals with creating software that understands written and spoken language</a:t>
          </a:r>
        </a:p>
      </dgm:t>
    </dgm:pt>
    <dgm:pt modelId="{4C8CD01C-0FAF-479A-A562-BDCD5C92D971}" type="parTrans" cxnId="{19930F9C-3587-44EE-9296-A9A938BAC08C}">
      <dgm:prSet/>
      <dgm:spPr/>
      <dgm:t>
        <a:bodyPr/>
        <a:lstStyle/>
        <a:p>
          <a:endParaRPr lang="en-US"/>
        </a:p>
      </dgm:t>
    </dgm:pt>
    <dgm:pt modelId="{9C751F37-AEC8-4BA5-B21D-C2867E11AF5B}" type="sibTrans" cxnId="{19930F9C-3587-44EE-9296-A9A938BAC08C}">
      <dgm:prSet/>
      <dgm:spPr/>
      <dgm:t>
        <a:bodyPr/>
        <a:lstStyle/>
        <a:p>
          <a:endParaRPr lang="en-US"/>
        </a:p>
      </dgm:t>
    </dgm:pt>
    <dgm:pt modelId="{82ABF5C8-6E67-4337-84F4-918CA9619984}">
      <dgm:prSet/>
      <dgm:spPr/>
      <dgm:t>
        <a:bodyPr/>
        <a:lstStyle/>
        <a:p>
          <a:r>
            <a:rPr lang="en-US"/>
            <a:t>Analyze and interpret text in documents, email messages, and other sources.</a:t>
          </a:r>
        </a:p>
      </dgm:t>
    </dgm:pt>
    <dgm:pt modelId="{3DBA59A5-ECCB-42D5-BA3A-91C9D0E59183}" type="parTrans" cxnId="{A08ECB6E-E195-4D15-B057-682BB4996B4D}">
      <dgm:prSet/>
      <dgm:spPr/>
      <dgm:t>
        <a:bodyPr/>
        <a:lstStyle/>
        <a:p>
          <a:endParaRPr lang="en-US"/>
        </a:p>
      </dgm:t>
    </dgm:pt>
    <dgm:pt modelId="{2B9D522F-FCD5-4E81-85E2-CFFA84D007EF}" type="sibTrans" cxnId="{A08ECB6E-E195-4D15-B057-682BB4996B4D}">
      <dgm:prSet/>
      <dgm:spPr/>
      <dgm:t>
        <a:bodyPr/>
        <a:lstStyle/>
        <a:p>
          <a:endParaRPr lang="en-US"/>
        </a:p>
      </dgm:t>
    </dgm:pt>
    <dgm:pt modelId="{E3D3AE0F-5E05-494B-A2AE-FCD2B5F72B8B}">
      <dgm:prSet/>
      <dgm:spPr/>
      <dgm:t>
        <a:bodyPr/>
        <a:lstStyle/>
        <a:p>
          <a:r>
            <a:rPr lang="en-US"/>
            <a:t>Interpret spoken language and synthesize speech responses.</a:t>
          </a:r>
        </a:p>
      </dgm:t>
    </dgm:pt>
    <dgm:pt modelId="{7BB1FD0B-A93C-48DC-903A-0E09ABF24F8D}" type="parTrans" cxnId="{82B7A0F1-E70D-4572-B8DF-3DF8F1F029E9}">
      <dgm:prSet/>
      <dgm:spPr/>
      <dgm:t>
        <a:bodyPr/>
        <a:lstStyle/>
        <a:p>
          <a:endParaRPr lang="en-US"/>
        </a:p>
      </dgm:t>
    </dgm:pt>
    <dgm:pt modelId="{816FCAE2-8C4F-464B-A68C-B3DF2103E42B}" type="sibTrans" cxnId="{82B7A0F1-E70D-4572-B8DF-3DF8F1F029E9}">
      <dgm:prSet/>
      <dgm:spPr/>
      <dgm:t>
        <a:bodyPr/>
        <a:lstStyle/>
        <a:p>
          <a:endParaRPr lang="en-US"/>
        </a:p>
      </dgm:t>
    </dgm:pt>
    <dgm:pt modelId="{3C61A2A4-9AC1-4819-8E9D-3623377CE296}">
      <dgm:prSet/>
      <dgm:spPr/>
      <dgm:t>
        <a:bodyPr/>
        <a:lstStyle/>
        <a:p>
          <a:r>
            <a:rPr lang="en-US"/>
            <a:t>Automatically translate spoken or written phrases between languages</a:t>
          </a:r>
        </a:p>
      </dgm:t>
    </dgm:pt>
    <dgm:pt modelId="{B47C3EF6-0C37-407B-8DF1-0094DEBD8512}" type="parTrans" cxnId="{749B3AEA-1DFA-42A4-8E43-F8CA2A7EA77B}">
      <dgm:prSet/>
      <dgm:spPr/>
      <dgm:t>
        <a:bodyPr/>
        <a:lstStyle/>
        <a:p>
          <a:endParaRPr lang="en-US"/>
        </a:p>
      </dgm:t>
    </dgm:pt>
    <dgm:pt modelId="{F60FFFC9-02DC-4C1E-86DB-963451D18DFF}" type="sibTrans" cxnId="{749B3AEA-1DFA-42A4-8E43-F8CA2A7EA77B}">
      <dgm:prSet/>
      <dgm:spPr/>
      <dgm:t>
        <a:bodyPr/>
        <a:lstStyle/>
        <a:p>
          <a:endParaRPr lang="en-US"/>
        </a:p>
      </dgm:t>
    </dgm:pt>
    <dgm:pt modelId="{5A1AE7C3-D23E-4DA9-9DB8-51776D0970A9}">
      <dgm:prSet/>
      <dgm:spPr/>
      <dgm:t>
        <a:bodyPr/>
        <a:lstStyle/>
        <a:p>
          <a:r>
            <a:rPr lang="en-US"/>
            <a:t>Interpret commands and determine appropriate actions.</a:t>
          </a:r>
        </a:p>
      </dgm:t>
    </dgm:pt>
    <dgm:pt modelId="{E9E76B4C-1652-468A-B637-DCE3BC669C6E}" type="parTrans" cxnId="{7CEFE610-6B88-4BEE-921A-BE148DFC773D}">
      <dgm:prSet/>
      <dgm:spPr/>
      <dgm:t>
        <a:bodyPr/>
        <a:lstStyle/>
        <a:p>
          <a:endParaRPr lang="en-US"/>
        </a:p>
      </dgm:t>
    </dgm:pt>
    <dgm:pt modelId="{B4A1995F-3472-4D97-897A-7DC620521ECF}" type="sibTrans" cxnId="{7CEFE610-6B88-4BEE-921A-BE148DFC773D}">
      <dgm:prSet/>
      <dgm:spPr/>
      <dgm:t>
        <a:bodyPr/>
        <a:lstStyle/>
        <a:p>
          <a:endParaRPr lang="en-US"/>
        </a:p>
      </dgm:t>
    </dgm:pt>
    <dgm:pt modelId="{99F54F82-2469-4190-8898-F4CBAC5FFBE6}" type="pres">
      <dgm:prSet presAssocID="{AAE66841-EB25-47AA-82AB-995F6C5F1004}" presName="linear" presStyleCnt="0">
        <dgm:presLayoutVars>
          <dgm:animLvl val="lvl"/>
          <dgm:resizeHandles val="exact"/>
        </dgm:presLayoutVars>
      </dgm:prSet>
      <dgm:spPr/>
    </dgm:pt>
    <dgm:pt modelId="{125D4F8D-2471-4DBA-9D36-81A5729E9A12}" type="pres">
      <dgm:prSet presAssocID="{55DBC2CD-10B8-430A-9429-D3A9BA64DC74}" presName="parentText" presStyleLbl="node1" presStyleIdx="0" presStyleCnt="1">
        <dgm:presLayoutVars>
          <dgm:chMax val="0"/>
          <dgm:bulletEnabled val="1"/>
        </dgm:presLayoutVars>
      </dgm:prSet>
      <dgm:spPr/>
    </dgm:pt>
    <dgm:pt modelId="{27FE2C2A-8683-42D2-9AC1-8173D78B3A2A}" type="pres">
      <dgm:prSet presAssocID="{55DBC2CD-10B8-430A-9429-D3A9BA64DC74}" presName="childText" presStyleLbl="revTx" presStyleIdx="0" presStyleCnt="1">
        <dgm:presLayoutVars>
          <dgm:bulletEnabled val="1"/>
        </dgm:presLayoutVars>
      </dgm:prSet>
      <dgm:spPr/>
    </dgm:pt>
  </dgm:ptLst>
  <dgm:cxnLst>
    <dgm:cxn modelId="{7CEFE610-6B88-4BEE-921A-BE148DFC773D}" srcId="{55DBC2CD-10B8-430A-9429-D3A9BA64DC74}" destId="{5A1AE7C3-D23E-4DA9-9DB8-51776D0970A9}" srcOrd="3" destOrd="0" parTransId="{E9E76B4C-1652-468A-B637-DCE3BC669C6E}" sibTransId="{B4A1995F-3472-4D97-897A-7DC620521ECF}"/>
    <dgm:cxn modelId="{D8D4721A-458B-4AAE-970E-AA9FAFD5DB7A}" type="presOf" srcId="{E3D3AE0F-5E05-494B-A2AE-FCD2B5F72B8B}" destId="{27FE2C2A-8683-42D2-9AC1-8173D78B3A2A}" srcOrd="0" destOrd="1" presId="urn:microsoft.com/office/officeart/2005/8/layout/vList2"/>
    <dgm:cxn modelId="{4FA3062E-19F1-4E38-B230-1613804D06E2}" type="presOf" srcId="{3C61A2A4-9AC1-4819-8E9D-3623377CE296}" destId="{27FE2C2A-8683-42D2-9AC1-8173D78B3A2A}" srcOrd="0" destOrd="2" presId="urn:microsoft.com/office/officeart/2005/8/layout/vList2"/>
    <dgm:cxn modelId="{FE006131-BAC6-44AE-AE37-5AB2DCEED4C1}" type="presOf" srcId="{AAE66841-EB25-47AA-82AB-995F6C5F1004}" destId="{99F54F82-2469-4190-8898-F4CBAC5FFBE6}" srcOrd="0" destOrd="0" presId="urn:microsoft.com/office/officeart/2005/8/layout/vList2"/>
    <dgm:cxn modelId="{A08ECB6E-E195-4D15-B057-682BB4996B4D}" srcId="{55DBC2CD-10B8-430A-9429-D3A9BA64DC74}" destId="{82ABF5C8-6E67-4337-84F4-918CA9619984}" srcOrd="0" destOrd="0" parTransId="{3DBA59A5-ECCB-42D5-BA3A-91C9D0E59183}" sibTransId="{2B9D522F-FCD5-4E81-85E2-CFFA84D007EF}"/>
    <dgm:cxn modelId="{B6DAEF73-EEA0-4EE6-BF8D-8CA87176A3A5}" type="presOf" srcId="{55DBC2CD-10B8-430A-9429-D3A9BA64DC74}" destId="{125D4F8D-2471-4DBA-9D36-81A5729E9A12}" srcOrd="0" destOrd="0" presId="urn:microsoft.com/office/officeart/2005/8/layout/vList2"/>
    <dgm:cxn modelId="{8D10D978-7A32-47C6-A5F3-DE0046BFA3E6}" type="presOf" srcId="{82ABF5C8-6E67-4337-84F4-918CA9619984}" destId="{27FE2C2A-8683-42D2-9AC1-8173D78B3A2A}" srcOrd="0" destOrd="0" presId="urn:microsoft.com/office/officeart/2005/8/layout/vList2"/>
    <dgm:cxn modelId="{19930F9C-3587-44EE-9296-A9A938BAC08C}" srcId="{AAE66841-EB25-47AA-82AB-995F6C5F1004}" destId="{55DBC2CD-10B8-430A-9429-D3A9BA64DC74}" srcOrd="0" destOrd="0" parTransId="{4C8CD01C-0FAF-479A-A562-BDCD5C92D971}" sibTransId="{9C751F37-AEC8-4BA5-B21D-C2867E11AF5B}"/>
    <dgm:cxn modelId="{EC2029D4-4E2E-4F29-B8D9-9E6A513EACEF}" type="presOf" srcId="{5A1AE7C3-D23E-4DA9-9DB8-51776D0970A9}" destId="{27FE2C2A-8683-42D2-9AC1-8173D78B3A2A}" srcOrd="0" destOrd="3" presId="urn:microsoft.com/office/officeart/2005/8/layout/vList2"/>
    <dgm:cxn modelId="{749B3AEA-1DFA-42A4-8E43-F8CA2A7EA77B}" srcId="{55DBC2CD-10B8-430A-9429-D3A9BA64DC74}" destId="{3C61A2A4-9AC1-4819-8E9D-3623377CE296}" srcOrd="2" destOrd="0" parTransId="{B47C3EF6-0C37-407B-8DF1-0094DEBD8512}" sibTransId="{F60FFFC9-02DC-4C1E-86DB-963451D18DFF}"/>
    <dgm:cxn modelId="{82B7A0F1-E70D-4572-B8DF-3DF8F1F029E9}" srcId="{55DBC2CD-10B8-430A-9429-D3A9BA64DC74}" destId="{E3D3AE0F-5E05-494B-A2AE-FCD2B5F72B8B}" srcOrd="1" destOrd="0" parTransId="{7BB1FD0B-A93C-48DC-903A-0E09ABF24F8D}" sibTransId="{816FCAE2-8C4F-464B-A68C-B3DF2103E42B}"/>
    <dgm:cxn modelId="{9013135F-7BF6-4418-B33E-81173CBA1F86}" type="presParOf" srcId="{99F54F82-2469-4190-8898-F4CBAC5FFBE6}" destId="{125D4F8D-2471-4DBA-9D36-81A5729E9A12}" srcOrd="0" destOrd="0" presId="urn:microsoft.com/office/officeart/2005/8/layout/vList2"/>
    <dgm:cxn modelId="{4D5C54C4-DE63-471D-A59D-E9B9D3D26579}" type="presParOf" srcId="{99F54F82-2469-4190-8898-F4CBAC5FFBE6}" destId="{27FE2C2A-8683-42D2-9AC1-8173D78B3A2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9A5E21-6D25-4021-8DE5-FF6A0511BD8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F6A174-9F9F-4C0C-9BCC-9179AE442B3A}">
      <dgm:prSet/>
      <dgm:spPr/>
      <dgm:t>
        <a:bodyPr/>
        <a:lstStyle/>
        <a:p>
          <a:r>
            <a:rPr lang="en-US" i="1"/>
            <a:t>Starship Commander</a:t>
          </a:r>
          <a:r>
            <a:rPr lang="en-US"/>
            <a:t>, is a virtual reality (VR) game from Human Interact, that takes place in a science fiction world. The game uses natural language processing to enable players to control the narrative and interact with in-game characters and starship systems.</a:t>
          </a:r>
        </a:p>
      </dgm:t>
    </dgm:pt>
    <dgm:pt modelId="{1E9AFB23-DCC7-48F8-A67A-3B1342EDE0D0}" type="parTrans" cxnId="{8FEFCF25-1A5E-46A6-81CC-D62823EF22F9}">
      <dgm:prSet/>
      <dgm:spPr/>
      <dgm:t>
        <a:bodyPr/>
        <a:lstStyle/>
        <a:p>
          <a:endParaRPr lang="en-US"/>
        </a:p>
      </dgm:t>
    </dgm:pt>
    <dgm:pt modelId="{E60AEBB7-C892-4220-8B77-E06710A56941}" type="sibTrans" cxnId="{8FEFCF25-1A5E-46A6-81CC-D62823EF22F9}">
      <dgm:prSet/>
      <dgm:spPr/>
      <dgm:t>
        <a:bodyPr/>
        <a:lstStyle/>
        <a:p>
          <a:endParaRPr lang="en-US"/>
        </a:p>
      </dgm:t>
    </dgm:pt>
    <dgm:pt modelId="{A71E9D92-D0C9-4AB1-A09B-2839AF7EF0A4}">
      <dgm:prSet/>
      <dgm:spPr/>
      <dgm:t>
        <a:bodyPr/>
        <a:lstStyle/>
        <a:p>
          <a:r>
            <a:rPr lang="en-US">
              <a:hlinkClick xmlns:r="http://schemas.openxmlformats.org/officeDocument/2006/relationships" r:id="rId1"/>
            </a:rPr>
            <a:t>https://www.microsoft.com/en-us/videoplayer/embed/RE4vyDj?postJsllMsg=true</a:t>
          </a:r>
          <a:endParaRPr lang="en-US"/>
        </a:p>
      </dgm:t>
    </dgm:pt>
    <dgm:pt modelId="{7A01209D-F4FB-47DB-A0D4-9718F58890A3}" type="parTrans" cxnId="{641B607B-B5B7-42BF-8CC3-55AF0930650B}">
      <dgm:prSet/>
      <dgm:spPr/>
      <dgm:t>
        <a:bodyPr/>
        <a:lstStyle/>
        <a:p>
          <a:endParaRPr lang="en-US"/>
        </a:p>
      </dgm:t>
    </dgm:pt>
    <dgm:pt modelId="{7E74690F-8B5D-4162-9EAE-A5541A4485BD}" type="sibTrans" cxnId="{641B607B-B5B7-42BF-8CC3-55AF0930650B}">
      <dgm:prSet/>
      <dgm:spPr/>
      <dgm:t>
        <a:bodyPr/>
        <a:lstStyle/>
        <a:p>
          <a:endParaRPr lang="en-US"/>
        </a:p>
      </dgm:t>
    </dgm:pt>
    <dgm:pt modelId="{57FBDA7A-A09A-45C2-B7F5-C10A8AC7D007}" type="pres">
      <dgm:prSet presAssocID="{DA9A5E21-6D25-4021-8DE5-FF6A0511BD80}" presName="root" presStyleCnt="0">
        <dgm:presLayoutVars>
          <dgm:dir/>
          <dgm:resizeHandles val="exact"/>
        </dgm:presLayoutVars>
      </dgm:prSet>
      <dgm:spPr/>
    </dgm:pt>
    <dgm:pt modelId="{8067F086-E85B-4A70-B853-769AFD1740DF}" type="pres">
      <dgm:prSet presAssocID="{CBF6A174-9F9F-4C0C-9BCC-9179AE442B3A}" presName="compNode" presStyleCnt="0"/>
      <dgm:spPr/>
    </dgm:pt>
    <dgm:pt modelId="{2617BF18-1C16-4500-994B-0892B1697A1F}" type="pres">
      <dgm:prSet presAssocID="{CBF6A174-9F9F-4C0C-9BCC-9179AE442B3A}" presName="bgRect" presStyleLbl="bgShp" presStyleIdx="0" presStyleCnt="2"/>
      <dgm:spPr/>
    </dgm:pt>
    <dgm:pt modelId="{63541418-E244-4BB8-BE73-04BF78E06849}" type="pres">
      <dgm:prSet presAssocID="{CBF6A174-9F9F-4C0C-9BCC-9179AE442B3A}"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tars"/>
        </a:ext>
      </dgm:extLst>
    </dgm:pt>
    <dgm:pt modelId="{4B153C1F-28A5-4031-8DEE-DA4907740D69}" type="pres">
      <dgm:prSet presAssocID="{CBF6A174-9F9F-4C0C-9BCC-9179AE442B3A}" presName="spaceRect" presStyleCnt="0"/>
      <dgm:spPr/>
    </dgm:pt>
    <dgm:pt modelId="{9BBED8E0-7A0C-41C4-985F-FD22951B609D}" type="pres">
      <dgm:prSet presAssocID="{CBF6A174-9F9F-4C0C-9BCC-9179AE442B3A}" presName="parTx" presStyleLbl="revTx" presStyleIdx="0" presStyleCnt="2">
        <dgm:presLayoutVars>
          <dgm:chMax val="0"/>
          <dgm:chPref val="0"/>
        </dgm:presLayoutVars>
      </dgm:prSet>
      <dgm:spPr/>
    </dgm:pt>
    <dgm:pt modelId="{2C77C2B1-B35F-4FBC-8D91-BDDFC015BFC2}" type="pres">
      <dgm:prSet presAssocID="{E60AEBB7-C892-4220-8B77-E06710A56941}" presName="sibTrans" presStyleCnt="0"/>
      <dgm:spPr/>
    </dgm:pt>
    <dgm:pt modelId="{9EE956A2-D607-4FFF-9E1E-502ED85690B7}" type="pres">
      <dgm:prSet presAssocID="{A71E9D92-D0C9-4AB1-A09B-2839AF7EF0A4}" presName="compNode" presStyleCnt="0"/>
      <dgm:spPr/>
    </dgm:pt>
    <dgm:pt modelId="{D6D4596E-A7B8-450E-8B68-A3B3118B70DF}" type="pres">
      <dgm:prSet presAssocID="{A71E9D92-D0C9-4AB1-A09B-2839AF7EF0A4}" presName="bgRect" presStyleLbl="bgShp" presStyleIdx="1" presStyleCnt="2"/>
      <dgm:spPr/>
    </dgm:pt>
    <dgm:pt modelId="{B5F540D8-5005-4C15-8C2B-92AC494F3312}" type="pres">
      <dgm:prSet presAssocID="{A71E9D92-D0C9-4AB1-A09B-2839AF7EF0A4}"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arth Globe Americas"/>
        </a:ext>
      </dgm:extLst>
    </dgm:pt>
    <dgm:pt modelId="{E5CA153F-A760-43CB-9D59-00A1B6E1FC7D}" type="pres">
      <dgm:prSet presAssocID="{A71E9D92-D0C9-4AB1-A09B-2839AF7EF0A4}" presName="spaceRect" presStyleCnt="0"/>
      <dgm:spPr/>
    </dgm:pt>
    <dgm:pt modelId="{51ADFF7A-1072-4DBF-9AD3-F7AF9D82409B}" type="pres">
      <dgm:prSet presAssocID="{A71E9D92-D0C9-4AB1-A09B-2839AF7EF0A4}" presName="parTx" presStyleLbl="revTx" presStyleIdx="1" presStyleCnt="2">
        <dgm:presLayoutVars>
          <dgm:chMax val="0"/>
          <dgm:chPref val="0"/>
        </dgm:presLayoutVars>
      </dgm:prSet>
      <dgm:spPr/>
    </dgm:pt>
  </dgm:ptLst>
  <dgm:cxnLst>
    <dgm:cxn modelId="{39287321-BC7E-4235-B0EA-53CE5B0E0FF4}" type="presOf" srcId="{CBF6A174-9F9F-4C0C-9BCC-9179AE442B3A}" destId="{9BBED8E0-7A0C-41C4-985F-FD22951B609D}" srcOrd="0" destOrd="0" presId="urn:microsoft.com/office/officeart/2018/2/layout/IconVerticalSolidList"/>
    <dgm:cxn modelId="{8FEFCF25-1A5E-46A6-81CC-D62823EF22F9}" srcId="{DA9A5E21-6D25-4021-8DE5-FF6A0511BD80}" destId="{CBF6A174-9F9F-4C0C-9BCC-9179AE442B3A}" srcOrd="0" destOrd="0" parTransId="{1E9AFB23-DCC7-48F8-A67A-3B1342EDE0D0}" sibTransId="{E60AEBB7-C892-4220-8B77-E06710A56941}"/>
    <dgm:cxn modelId="{641B607B-B5B7-42BF-8CC3-55AF0930650B}" srcId="{DA9A5E21-6D25-4021-8DE5-FF6A0511BD80}" destId="{A71E9D92-D0C9-4AB1-A09B-2839AF7EF0A4}" srcOrd="1" destOrd="0" parTransId="{7A01209D-F4FB-47DB-A0D4-9718F58890A3}" sibTransId="{7E74690F-8B5D-4162-9EAE-A5541A4485BD}"/>
    <dgm:cxn modelId="{DDBECFCB-3F3D-4E94-BBED-11DEEB63B575}" type="presOf" srcId="{DA9A5E21-6D25-4021-8DE5-FF6A0511BD80}" destId="{57FBDA7A-A09A-45C2-B7F5-C10A8AC7D007}" srcOrd="0" destOrd="0" presId="urn:microsoft.com/office/officeart/2018/2/layout/IconVerticalSolidList"/>
    <dgm:cxn modelId="{3965E2EC-2273-4225-B452-12AAF96E6CA4}" type="presOf" srcId="{A71E9D92-D0C9-4AB1-A09B-2839AF7EF0A4}" destId="{51ADFF7A-1072-4DBF-9AD3-F7AF9D82409B}" srcOrd="0" destOrd="0" presId="urn:microsoft.com/office/officeart/2018/2/layout/IconVerticalSolidList"/>
    <dgm:cxn modelId="{AAD94BF0-F2BF-46FF-929A-E5785431A0C3}" type="presParOf" srcId="{57FBDA7A-A09A-45C2-B7F5-C10A8AC7D007}" destId="{8067F086-E85B-4A70-B853-769AFD1740DF}" srcOrd="0" destOrd="0" presId="urn:microsoft.com/office/officeart/2018/2/layout/IconVerticalSolidList"/>
    <dgm:cxn modelId="{6F63673F-72A4-4269-B730-D1B771EEC06B}" type="presParOf" srcId="{8067F086-E85B-4A70-B853-769AFD1740DF}" destId="{2617BF18-1C16-4500-994B-0892B1697A1F}" srcOrd="0" destOrd="0" presId="urn:microsoft.com/office/officeart/2018/2/layout/IconVerticalSolidList"/>
    <dgm:cxn modelId="{C7508BC1-771C-441B-8D32-8A01597442BF}" type="presParOf" srcId="{8067F086-E85B-4A70-B853-769AFD1740DF}" destId="{63541418-E244-4BB8-BE73-04BF78E06849}" srcOrd="1" destOrd="0" presId="urn:microsoft.com/office/officeart/2018/2/layout/IconVerticalSolidList"/>
    <dgm:cxn modelId="{3971B452-A4BA-4371-88F5-DBF7CC24A8EB}" type="presParOf" srcId="{8067F086-E85B-4A70-B853-769AFD1740DF}" destId="{4B153C1F-28A5-4031-8DEE-DA4907740D69}" srcOrd="2" destOrd="0" presId="urn:microsoft.com/office/officeart/2018/2/layout/IconVerticalSolidList"/>
    <dgm:cxn modelId="{F6E5880F-DE72-4AD2-BB29-017D6ADA6E5A}" type="presParOf" srcId="{8067F086-E85B-4A70-B853-769AFD1740DF}" destId="{9BBED8E0-7A0C-41C4-985F-FD22951B609D}" srcOrd="3" destOrd="0" presId="urn:microsoft.com/office/officeart/2018/2/layout/IconVerticalSolidList"/>
    <dgm:cxn modelId="{3C53E42E-C6A0-48AB-98F6-945CF1855839}" type="presParOf" srcId="{57FBDA7A-A09A-45C2-B7F5-C10A8AC7D007}" destId="{2C77C2B1-B35F-4FBC-8D91-BDDFC015BFC2}" srcOrd="1" destOrd="0" presId="urn:microsoft.com/office/officeart/2018/2/layout/IconVerticalSolidList"/>
    <dgm:cxn modelId="{A4EF2E78-A4DC-4264-B14B-B2A4345AF076}" type="presParOf" srcId="{57FBDA7A-A09A-45C2-B7F5-C10A8AC7D007}" destId="{9EE956A2-D607-4FFF-9E1E-502ED85690B7}" srcOrd="2" destOrd="0" presId="urn:microsoft.com/office/officeart/2018/2/layout/IconVerticalSolidList"/>
    <dgm:cxn modelId="{76F04826-C53B-4F3C-A5C8-72FABB6122B9}" type="presParOf" srcId="{9EE956A2-D607-4FFF-9E1E-502ED85690B7}" destId="{D6D4596E-A7B8-450E-8B68-A3B3118B70DF}" srcOrd="0" destOrd="0" presId="urn:microsoft.com/office/officeart/2018/2/layout/IconVerticalSolidList"/>
    <dgm:cxn modelId="{C90F830D-030A-44C4-B13C-5A56D89E54DF}" type="presParOf" srcId="{9EE956A2-D607-4FFF-9E1E-502ED85690B7}" destId="{B5F540D8-5005-4C15-8C2B-92AC494F3312}" srcOrd="1" destOrd="0" presId="urn:microsoft.com/office/officeart/2018/2/layout/IconVerticalSolidList"/>
    <dgm:cxn modelId="{A01ED9E3-D48F-4706-B83B-25E66B64C971}" type="presParOf" srcId="{9EE956A2-D607-4FFF-9E1E-502ED85690B7}" destId="{E5CA153F-A760-43CB-9D59-00A1B6E1FC7D}" srcOrd="2" destOrd="0" presId="urn:microsoft.com/office/officeart/2018/2/layout/IconVerticalSolidList"/>
    <dgm:cxn modelId="{BC24D09E-FB65-41AA-806D-171CD4BA601A}" type="presParOf" srcId="{9EE956A2-D607-4FFF-9E1E-502ED85690B7}" destId="{51ADFF7A-1072-4DBF-9AD3-F7AF9D8240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6430B6-6181-497D-8E5B-E75E9EA3FB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4BA3EE-C404-4382-86C1-1AFCAE480AFC}">
      <dgm:prSet/>
      <dgm:spPr/>
      <dgm:t>
        <a:bodyPr/>
        <a:lstStyle/>
        <a:p>
          <a:r>
            <a:rPr lang="en-US"/>
            <a:t>Conversational AI is the term used to describe solutions where AI agents participate in conversations with humans</a:t>
          </a:r>
        </a:p>
      </dgm:t>
    </dgm:pt>
    <dgm:pt modelId="{4A5F232E-3E22-4D83-A345-24E9A6D5275A}" type="parTrans" cxnId="{239D672B-7199-4B52-98BB-EFA9C0B897EE}">
      <dgm:prSet/>
      <dgm:spPr/>
      <dgm:t>
        <a:bodyPr/>
        <a:lstStyle/>
        <a:p>
          <a:endParaRPr lang="en-US"/>
        </a:p>
      </dgm:t>
    </dgm:pt>
    <dgm:pt modelId="{124C5CCB-9EAD-4771-9007-E16B2EE0B087}" type="sibTrans" cxnId="{239D672B-7199-4B52-98BB-EFA9C0B897EE}">
      <dgm:prSet/>
      <dgm:spPr/>
      <dgm:t>
        <a:bodyPr/>
        <a:lstStyle/>
        <a:p>
          <a:endParaRPr lang="en-US"/>
        </a:p>
      </dgm:t>
    </dgm:pt>
    <dgm:pt modelId="{DC328E85-BEB5-41D8-9592-79C782C85767}">
      <dgm:prSet/>
      <dgm:spPr/>
      <dgm:t>
        <a:bodyPr/>
        <a:lstStyle/>
        <a:p>
          <a:r>
            <a:rPr lang="en-US"/>
            <a:t>Conversational AI solutions use </a:t>
          </a:r>
          <a:r>
            <a:rPr lang="en-US" i="1"/>
            <a:t>bots</a:t>
          </a:r>
          <a:r>
            <a:rPr lang="en-US"/>
            <a:t> to manage dialogs with users.</a:t>
          </a:r>
        </a:p>
      </dgm:t>
    </dgm:pt>
    <dgm:pt modelId="{9C13363B-6830-41CB-A4A8-7962C1F74B78}" type="parTrans" cxnId="{6AD63CA5-199F-4ED4-8473-C0B2FEA7CBBF}">
      <dgm:prSet/>
      <dgm:spPr/>
      <dgm:t>
        <a:bodyPr/>
        <a:lstStyle/>
        <a:p>
          <a:endParaRPr lang="en-US"/>
        </a:p>
      </dgm:t>
    </dgm:pt>
    <dgm:pt modelId="{A1B9403F-7C1F-44DB-9750-035EE5B06F7E}" type="sibTrans" cxnId="{6AD63CA5-199F-4ED4-8473-C0B2FEA7CBBF}">
      <dgm:prSet/>
      <dgm:spPr/>
      <dgm:t>
        <a:bodyPr/>
        <a:lstStyle/>
        <a:p>
          <a:endParaRPr lang="en-US"/>
        </a:p>
      </dgm:t>
    </dgm:pt>
    <dgm:pt modelId="{EBDCD248-4CFD-4619-A9D5-E9DA8265C9FD}">
      <dgm:prSet/>
      <dgm:spPr/>
      <dgm:t>
        <a:bodyPr/>
        <a:lstStyle/>
        <a:p>
          <a:r>
            <a:rPr lang="en-US"/>
            <a:t>These dialogs can take place through web site interfaces, email, social media platforms, messaging systems, phone calls, and other channels.</a:t>
          </a:r>
        </a:p>
      </dgm:t>
    </dgm:pt>
    <dgm:pt modelId="{036600F2-02C7-4FC7-BE2F-898C68098C13}" type="parTrans" cxnId="{4C2477F2-0C7C-469D-9B96-2D95A57FE2A5}">
      <dgm:prSet/>
      <dgm:spPr/>
      <dgm:t>
        <a:bodyPr/>
        <a:lstStyle/>
        <a:p>
          <a:endParaRPr lang="en-US"/>
        </a:p>
      </dgm:t>
    </dgm:pt>
    <dgm:pt modelId="{1FCC1979-16A8-4B44-9DF8-F7CDAB35A4EE}" type="sibTrans" cxnId="{4C2477F2-0C7C-469D-9B96-2D95A57FE2A5}">
      <dgm:prSet/>
      <dgm:spPr/>
      <dgm:t>
        <a:bodyPr/>
        <a:lstStyle/>
        <a:p>
          <a:endParaRPr lang="en-US"/>
        </a:p>
      </dgm:t>
    </dgm:pt>
    <dgm:pt modelId="{5E583B26-A28C-4E7A-9098-88E7F626C862}" type="pres">
      <dgm:prSet presAssocID="{6A6430B6-6181-497D-8E5B-E75E9EA3FB0A}" presName="root" presStyleCnt="0">
        <dgm:presLayoutVars>
          <dgm:dir/>
          <dgm:resizeHandles val="exact"/>
        </dgm:presLayoutVars>
      </dgm:prSet>
      <dgm:spPr/>
    </dgm:pt>
    <dgm:pt modelId="{999107D4-CD96-4D17-A659-D7107D70FD2D}" type="pres">
      <dgm:prSet presAssocID="{AF4BA3EE-C404-4382-86C1-1AFCAE480AFC}" presName="compNode" presStyleCnt="0"/>
      <dgm:spPr/>
    </dgm:pt>
    <dgm:pt modelId="{28AD396B-44F1-4336-AD88-A1E8AC12C750}" type="pres">
      <dgm:prSet presAssocID="{AF4BA3EE-C404-4382-86C1-1AFCAE480AFC}" presName="bgRect" presStyleLbl="bgShp" presStyleIdx="0" presStyleCnt="3"/>
      <dgm:spPr/>
    </dgm:pt>
    <dgm:pt modelId="{FA53C304-DD73-453D-B538-15AD4B99E417}" type="pres">
      <dgm:prSet presAssocID="{AF4BA3EE-C404-4382-86C1-1AFCAE480A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7639FFA-D7D6-42AF-802E-9D837162579A}" type="pres">
      <dgm:prSet presAssocID="{AF4BA3EE-C404-4382-86C1-1AFCAE480AFC}" presName="spaceRect" presStyleCnt="0"/>
      <dgm:spPr/>
    </dgm:pt>
    <dgm:pt modelId="{75CE2D0E-BDB2-4572-BD3C-A6BB0BB6AF88}" type="pres">
      <dgm:prSet presAssocID="{AF4BA3EE-C404-4382-86C1-1AFCAE480AFC}" presName="parTx" presStyleLbl="revTx" presStyleIdx="0" presStyleCnt="3">
        <dgm:presLayoutVars>
          <dgm:chMax val="0"/>
          <dgm:chPref val="0"/>
        </dgm:presLayoutVars>
      </dgm:prSet>
      <dgm:spPr/>
    </dgm:pt>
    <dgm:pt modelId="{5A89403F-9442-42AA-925C-9C7D89200FBC}" type="pres">
      <dgm:prSet presAssocID="{124C5CCB-9EAD-4771-9007-E16B2EE0B087}" presName="sibTrans" presStyleCnt="0"/>
      <dgm:spPr/>
    </dgm:pt>
    <dgm:pt modelId="{1AB0218C-BAF3-4977-93DA-3CF194D5EE49}" type="pres">
      <dgm:prSet presAssocID="{DC328E85-BEB5-41D8-9592-79C782C85767}" presName="compNode" presStyleCnt="0"/>
      <dgm:spPr/>
    </dgm:pt>
    <dgm:pt modelId="{14B62C89-98C8-4F39-9030-05692DCF5133}" type="pres">
      <dgm:prSet presAssocID="{DC328E85-BEB5-41D8-9592-79C782C85767}" presName="bgRect" presStyleLbl="bgShp" presStyleIdx="1" presStyleCnt="3"/>
      <dgm:spPr/>
    </dgm:pt>
    <dgm:pt modelId="{842BE44A-AB68-4634-BC07-095F4FCC3B3B}" type="pres">
      <dgm:prSet presAssocID="{DC328E85-BEB5-41D8-9592-79C782C857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0E237F21-6A6F-43D0-A2B0-06FF3B18C8C6}" type="pres">
      <dgm:prSet presAssocID="{DC328E85-BEB5-41D8-9592-79C782C85767}" presName="spaceRect" presStyleCnt="0"/>
      <dgm:spPr/>
    </dgm:pt>
    <dgm:pt modelId="{6D1489E0-E04E-4E26-9E8E-0D878F628062}" type="pres">
      <dgm:prSet presAssocID="{DC328E85-BEB5-41D8-9592-79C782C85767}" presName="parTx" presStyleLbl="revTx" presStyleIdx="1" presStyleCnt="3">
        <dgm:presLayoutVars>
          <dgm:chMax val="0"/>
          <dgm:chPref val="0"/>
        </dgm:presLayoutVars>
      </dgm:prSet>
      <dgm:spPr/>
    </dgm:pt>
    <dgm:pt modelId="{6CFFB993-BE86-4B23-8CF3-B0483BF00CFC}" type="pres">
      <dgm:prSet presAssocID="{A1B9403F-7C1F-44DB-9750-035EE5B06F7E}" presName="sibTrans" presStyleCnt="0"/>
      <dgm:spPr/>
    </dgm:pt>
    <dgm:pt modelId="{AC9A3734-3DAC-4E1A-9450-70CDFE40F7C8}" type="pres">
      <dgm:prSet presAssocID="{EBDCD248-4CFD-4619-A9D5-E9DA8265C9FD}" presName="compNode" presStyleCnt="0"/>
      <dgm:spPr/>
    </dgm:pt>
    <dgm:pt modelId="{5AD2B657-C1BE-458A-9510-DDF5BB386C23}" type="pres">
      <dgm:prSet presAssocID="{EBDCD248-4CFD-4619-A9D5-E9DA8265C9FD}" presName="bgRect" presStyleLbl="bgShp" presStyleIdx="2" presStyleCnt="3"/>
      <dgm:spPr/>
    </dgm:pt>
    <dgm:pt modelId="{A8DD12DD-7B5A-4C27-AE19-BE243FF0192C}" type="pres">
      <dgm:prSet presAssocID="{EBDCD248-4CFD-4619-A9D5-E9DA8265C9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Bubble"/>
        </a:ext>
      </dgm:extLst>
    </dgm:pt>
    <dgm:pt modelId="{F7FE9342-D54B-4E9E-8232-7520816C6A99}" type="pres">
      <dgm:prSet presAssocID="{EBDCD248-4CFD-4619-A9D5-E9DA8265C9FD}" presName="spaceRect" presStyleCnt="0"/>
      <dgm:spPr/>
    </dgm:pt>
    <dgm:pt modelId="{1BA1D9AF-CF2A-47C4-8304-A7795518324F}" type="pres">
      <dgm:prSet presAssocID="{EBDCD248-4CFD-4619-A9D5-E9DA8265C9FD}" presName="parTx" presStyleLbl="revTx" presStyleIdx="2" presStyleCnt="3">
        <dgm:presLayoutVars>
          <dgm:chMax val="0"/>
          <dgm:chPref val="0"/>
        </dgm:presLayoutVars>
      </dgm:prSet>
      <dgm:spPr/>
    </dgm:pt>
  </dgm:ptLst>
  <dgm:cxnLst>
    <dgm:cxn modelId="{239D672B-7199-4B52-98BB-EFA9C0B897EE}" srcId="{6A6430B6-6181-497D-8E5B-E75E9EA3FB0A}" destId="{AF4BA3EE-C404-4382-86C1-1AFCAE480AFC}" srcOrd="0" destOrd="0" parTransId="{4A5F232E-3E22-4D83-A345-24E9A6D5275A}" sibTransId="{124C5CCB-9EAD-4771-9007-E16B2EE0B087}"/>
    <dgm:cxn modelId="{1826836D-00AF-43A1-9795-912C544DDF39}" type="presOf" srcId="{DC328E85-BEB5-41D8-9592-79C782C85767}" destId="{6D1489E0-E04E-4E26-9E8E-0D878F628062}" srcOrd="0" destOrd="0" presId="urn:microsoft.com/office/officeart/2018/2/layout/IconVerticalSolidList"/>
    <dgm:cxn modelId="{6AD63CA5-199F-4ED4-8473-C0B2FEA7CBBF}" srcId="{6A6430B6-6181-497D-8E5B-E75E9EA3FB0A}" destId="{DC328E85-BEB5-41D8-9592-79C782C85767}" srcOrd="1" destOrd="0" parTransId="{9C13363B-6830-41CB-A4A8-7962C1F74B78}" sibTransId="{A1B9403F-7C1F-44DB-9750-035EE5B06F7E}"/>
    <dgm:cxn modelId="{9C9717BA-C451-4C8A-AD1E-DCD6A37C7A33}" type="presOf" srcId="{AF4BA3EE-C404-4382-86C1-1AFCAE480AFC}" destId="{75CE2D0E-BDB2-4572-BD3C-A6BB0BB6AF88}" srcOrd="0" destOrd="0" presId="urn:microsoft.com/office/officeart/2018/2/layout/IconVerticalSolidList"/>
    <dgm:cxn modelId="{8BC747BF-5826-448B-AD77-47A26C91EC4D}" type="presOf" srcId="{6A6430B6-6181-497D-8E5B-E75E9EA3FB0A}" destId="{5E583B26-A28C-4E7A-9098-88E7F626C862}" srcOrd="0" destOrd="0" presId="urn:microsoft.com/office/officeart/2018/2/layout/IconVerticalSolidList"/>
    <dgm:cxn modelId="{5244E0E6-BF0C-4E26-B375-60122DE1DD1A}" type="presOf" srcId="{EBDCD248-4CFD-4619-A9D5-E9DA8265C9FD}" destId="{1BA1D9AF-CF2A-47C4-8304-A7795518324F}" srcOrd="0" destOrd="0" presId="urn:microsoft.com/office/officeart/2018/2/layout/IconVerticalSolidList"/>
    <dgm:cxn modelId="{4C2477F2-0C7C-469D-9B96-2D95A57FE2A5}" srcId="{6A6430B6-6181-497D-8E5B-E75E9EA3FB0A}" destId="{EBDCD248-4CFD-4619-A9D5-E9DA8265C9FD}" srcOrd="2" destOrd="0" parTransId="{036600F2-02C7-4FC7-BE2F-898C68098C13}" sibTransId="{1FCC1979-16A8-4B44-9DF8-F7CDAB35A4EE}"/>
    <dgm:cxn modelId="{499194F8-AEFF-4F2E-97B5-FF4E30FEDF18}" type="presParOf" srcId="{5E583B26-A28C-4E7A-9098-88E7F626C862}" destId="{999107D4-CD96-4D17-A659-D7107D70FD2D}" srcOrd="0" destOrd="0" presId="urn:microsoft.com/office/officeart/2018/2/layout/IconVerticalSolidList"/>
    <dgm:cxn modelId="{19BF68E6-6663-4776-AC3B-9ACA36658088}" type="presParOf" srcId="{999107D4-CD96-4D17-A659-D7107D70FD2D}" destId="{28AD396B-44F1-4336-AD88-A1E8AC12C750}" srcOrd="0" destOrd="0" presId="urn:microsoft.com/office/officeart/2018/2/layout/IconVerticalSolidList"/>
    <dgm:cxn modelId="{6AEC7513-85E6-44E7-BFB1-CBF9C26C8FF7}" type="presParOf" srcId="{999107D4-CD96-4D17-A659-D7107D70FD2D}" destId="{FA53C304-DD73-453D-B538-15AD4B99E417}" srcOrd="1" destOrd="0" presId="urn:microsoft.com/office/officeart/2018/2/layout/IconVerticalSolidList"/>
    <dgm:cxn modelId="{8412C52A-4443-4A1E-A58B-EAE9CD4ACD2A}" type="presParOf" srcId="{999107D4-CD96-4D17-A659-D7107D70FD2D}" destId="{27639FFA-D7D6-42AF-802E-9D837162579A}" srcOrd="2" destOrd="0" presId="urn:microsoft.com/office/officeart/2018/2/layout/IconVerticalSolidList"/>
    <dgm:cxn modelId="{478F8C03-3E34-489D-951E-89C5A5534875}" type="presParOf" srcId="{999107D4-CD96-4D17-A659-D7107D70FD2D}" destId="{75CE2D0E-BDB2-4572-BD3C-A6BB0BB6AF88}" srcOrd="3" destOrd="0" presId="urn:microsoft.com/office/officeart/2018/2/layout/IconVerticalSolidList"/>
    <dgm:cxn modelId="{63A19B7B-D2C4-4521-ACAB-944574542982}" type="presParOf" srcId="{5E583B26-A28C-4E7A-9098-88E7F626C862}" destId="{5A89403F-9442-42AA-925C-9C7D89200FBC}" srcOrd="1" destOrd="0" presId="urn:microsoft.com/office/officeart/2018/2/layout/IconVerticalSolidList"/>
    <dgm:cxn modelId="{7D738F8F-2C41-40A3-BD7A-52513CA2A044}" type="presParOf" srcId="{5E583B26-A28C-4E7A-9098-88E7F626C862}" destId="{1AB0218C-BAF3-4977-93DA-3CF194D5EE49}" srcOrd="2" destOrd="0" presId="urn:microsoft.com/office/officeart/2018/2/layout/IconVerticalSolidList"/>
    <dgm:cxn modelId="{45C7F087-F3ED-461D-85C2-F941DED9EFBE}" type="presParOf" srcId="{1AB0218C-BAF3-4977-93DA-3CF194D5EE49}" destId="{14B62C89-98C8-4F39-9030-05692DCF5133}" srcOrd="0" destOrd="0" presId="urn:microsoft.com/office/officeart/2018/2/layout/IconVerticalSolidList"/>
    <dgm:cxn modelId="{668B1B4D-9DC6-4D4C-AC2A-BEC7D3361931}" type="presParOf" srcId="{1AB0218C-BAF3-4977-93DA-3CF194D5EE49}" destId="{842BE44A-AB68-4634-BC07-095F4FCC3B3B}" srcOrd="1" destOrd="0" presId="urn:microsoft.com/office/officeart/2018/2/layout/IconVerticalSolidList"/>
    <dgm:cxn modelId="{54FD2BCB-D00B-473E-991D-BC3EBAE3A3EE}" type="presParOf" srcId="{1AB0218C-BAF3-4977-93DA-3CF194D5EE49}" destId="{0E237F21-6A6F-43D0-A2B0-06FF3B18C8C6}" srcOrd="2" destOrd="0" presId="urn:microsoft.com/office/officeart/2018/2/layout/IconVerticalSolidList"/>
    <dgm:cxn modelId="{E2963EEC-0814-41C3-89BA-2D3F4DF7669B}" type="presParOf" srcId="{1AB0218C-BAF3-4977-93DA-3CF194D5EE49}" destId="{6D1489E0-E04E-4E26-9E8E-0D878F628062}" srcOrd="3" destOrd="0" presId="urn:microsoft.com/office/officeart/2018/2/layout/IconVerticalSolidList"/>
    <dgm:cxn modelId="{8F219758-7784-436C-9E8F-79BC64EB1139}" type="presParOf" srcId="{5E583B26-A28C-4E7A-9098-88E7F626C862}" destId="{6CFFB993-BE86-4B23-8CF3-B0483BF00CFC}" srcOrd="3" destOrd="0" presId="urn:microsoft.com/office/officeart/2018/2/layout/IconVerticalSolidList"/>
    <dgm:cxn modelId="{ECE5BCCE-5CB3-4D1B-B5EA-43688E96CBE6}" type="presParOf" srcId="{5E583B26-A28C-4E7A-9098-88E7F626C862}" destId="{AC9A3734-3DAC-4E1A-9450-70CDFE40F7C8}" srcOrd="4" destOrd="0" presId="urn:microsoft.com/office/officeart/2018/2/layout/IconVerticalSolidList"/>
    <dgm:cxn modelId="{318E3E1C-E0D1-4F4A-8054-681F8A15B086}" type="presParOf" srcId="{AC9A3734-3DAC-4E1A-9450-70CDFE40F7C8}" destId="{5AD2B657-C1BE-458A-9510-DDF5BB386C23}" srcOrd="0" destOrd="0" presId="urn:microsoft.com/office/officeart/2018/2/layout/IconVerticalSolidList"/>
    <dgm:cxn modelId="{742FDEB2-D3C6-4DD9-810F-6142658E305B}" type="presParOf" srcId="{AC9A3734-3DAC-4E1A-9450-70CDFE40F7C8}" destId="{A8DD12DD-7B5A-4C27-AE19-BE243FF0192C}" srcOrd="1" destOrd="0" presId="urn:microsoft.com/office/officeart/2018/2/layout/IconVerticalSolidList"/>
    <dgm:cxn modelId="{AE7A974E-AA20-45B3-B67F-54E311EF6AD8}" type="presParOf" srcId="{AC9A3734-3DAC-4E1A-9450-70CDFE40F7C8}" destId="{F7FE9342-D54B-4E9E-8232-7520816C6A99}" srcOrd="2" destOrd="0" presId="urn:microsoft.com/office/officeart/2018/2/layout/IconVerticalSolidList"/>
    <dgm:cxn modelId="{DDCB08F1-6D2A-4F3C-AE29-13B9C717BACB}" type="presParOf" srcId="{AC9A3734-3DAC-4E1A-9450-70CDFE40F7C8}" destId="{1BA1D9AF-CF2A-47C4-8304-A779551832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6430B6-6181-497D-8E5B-E75E9EA3FB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4BA3EE-C404-4382-86C1-1AFCAE480AFC}">
      <dgm:prSet/>
      <dgm:spPr/>
      <dgm:t>
        <a:bodyPr/>
        <a:lstStyle/>
        <a:p>
          <a:r>
            <a:rPr lang="en-US"/>
            <a:t>Conversational AI is the term used to describe solutions where AI agents participate in conversations with humans</a:t>
          </a:r>
        </a:p>
      </dgm:t>
    </dgm:pt>
    <dgm:pt modelId="{4A5F232E-3E22-4D83-A345-24E9A6D5275A}" type="parTrans" cxnId="{239D672B-7199-4B52-98BB-EFA9C0B897EE}">
      <dgm:prSet/>
      <dgm:spPr/>
      <dgm:t>
        <a:bodyPr/>
        <a:lstStyle/>
        <a:p>
          <a:endParaRPr lang="en-US"/>
        </a:p>
      </dgm:t>
    </dgm:pt>
    <dgm:pt modelId="{124C5CCB-9EAD-4771-9007-E16B2EE0B087}" type="sibTrans" cxnId="{239D672B-7199-4B52-98BB-EFA9C0B897EE}">
      <dgm:prSet/>
      <dgm:spPr/>
      <dgm:t>
        <a:bodyPr/>
        <a:lstStyle/>
        <a:p>
          <a:endParaRPr lang="en-US"/>
        </a:p>
      </dgm:t>
    </dgm:pt>
    <dgm:pt modelId="{DC328E85-BEB5-41D8-9592-79C782C85767}">
      <dgm:prSet/>
      <dgm:spPr/>
      <dgm:t>
        <a:bodyPr/>
        <a:lstStyle/>
        <a:p>
          <a:r>
            <a:rPr lang="en-US"/>
            <a:t>Conversational AI solutions use </a:t>
          </a:r>
          <a:r>
            <a:rPr lang="en-US" i="1"/>
            <a:t>bots</a:t>
          </a:r>
          <a:r>
            <a:rPr lang="en-US"/>
            <a:t> to manage dialogs with users.</a:t>
          </a:r>
        </a:p>
      </dgm:t>
    </dgm:pt>
    <dgm:pt modelId="{9C13363B-6830-41CB-A4A8-7962C1F74B78}" type="parTrans" cxnId="{6AD63CA5-199F-4ED4-8473-C0B2FEA7CBBF}">
      <dgm:prSet/>
      <dgm:spPr/>
      <dgm:t>
        <a:bodyPr/>
        <a:lstStyle/>
        <a:p>
          <a:endParaRPr lang="en-US"/>
        </a:p>
      </dgm:t>
    </dgm:pt>
    <dgm:pt modelId="{A1B9403F-7C1F-44DB-9750-035EE5B06F7E}" type="sibTrans" cxnId="{6AD63CA5-199F-4ED4-8473-C0B2FEA7CBBF}">
      <dgm:prSet/>
      <dgm:spPr/>
      <dgm:t>
        <a:bodyPr/>
        <a:lstStyle/>
        <a:p>
          <a:endParaRPr lang="en-US"/>
        </a:p>
      </dgm:t>
    </dgm:pt>
    <dgm:pt modelId="{EBDCD248-4CFD-4619-A9D5-E9DA8265C9FD}">
      <dgm:prSet/>
      <dgm:spPr/>
      <dgm:t>
        <a:bodyPr/>
        <a:lstStyle/>
        <a:p>
          <a:r>
            <a:rPr lang="en-US"/>
            <a:t>These dialogs can take place through web site interfaces, email, social media platforms, messaging systems, phone calls, and other channels.</a:t>
          </a:r>
        </a:p>
      </dgm:t>
    </dgm:pt>
    <dgm:pt modelId="{036600F2-02C7-4FC7-BE2F-898C68098C13}" type="parTrans" cxnId="{4C2477F2-0C7C-469D-9B96-2D95A57FE2A5}">
      <dgm:prSet/>
      <dgm:spPr/>
      <dgm:t>
        <a:bodyPr/>
        <a:lstStyle/>
        <a:p>
          <a:endParaRPr lang="en-US"/>
        </a:p>
      </dgm:t>
    </dgm:pt>
    <dgm:pt modelId="{1FCC1979-16A8-4B44-9DF8-F7CDAB35A4EE}" type="sibTrans" cxnId="{4C2477F2-0C7C-469D-9B96-2D95A57FE2A5}">
      <dgm:prSet/>
      <dgm:spPr/>
      <dgm:t>
        <a:bodyPr/>
        <a:lstStyle/>
        <a:p>
          <a:endParaRPr lang="en-US"/>
        </a:p>
      </dgm:t>
    </dgm:pt>
    <dgm:pt modelId="{5E583B26-A28C-4E7A-9098-88E7F626C862}" type="pres">
      <dgm:prSet presAssocID="{6A6430B6-6181-497D-8E5B-E75E9EA3FB0A}" presName="root" presStyleCnt="0">
        <dgm:presLayoutVars>
          <dgm:dir/>
          <dgm:resizeHandles val="exact"/>
        </dgm:presLayoutVars>
      </dgm:prSet>
      <dgm:spPr/>
    </dgm:pt>
    <dgm:pt modelId="{999107D4-CD96-4D17-A659-D7107D70FD2D}" type="pres">
      <dgm:prSet presAssocID="{AF4BA3EE-C404-4382-86C1-1AFCAE480AFC}" presName="compNode" presStyleCnt="0"/>
      <dgm:spPr/>
    </dgm:pt>
    <dgm:pt modelId="{28AD396B-44F1-4336-AD88-A1E8AC12C750}" type="pres">
      <dgm:prSet presAssocID="{AF4BA3EE-C404-4382-86C1-1AFCAE480AFC}" presName="bgRect" presStyleLbl="bgShp" presStyleIdx="0" presStyleCnt="3"/>
      <dgm:spPr/>
    </dgm:pt>
    <dgm:pt modelId="{FA53C304-DD73-453D-B538-15AD4B99E417}" type="pres">
      <dgm:prSet presAssocID="{AF4BA3EE-C404-4382-86C1-1AFCAE480A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7639FFA-D7D6-42AF-802E-9D837162579A}" type="pres">
      <dgm:prSet presAssocID="{AF4BA3EE-C404-4382-86C1-1AFCAE480AFC}" presName="spaceRect" presStyleCnt="0"/>
      <dgm:spPr/>
    </dgm:pt>
    <dgm:pt modelId="{75CE2D0E-BDB2-4572-BD3C-A6BB0BB6AF88}" type="pres">
      <dgm:prSet presAssocID="{AF4BA3EE-C404-4382-86C1-1AFCAE480AFC}" presName="parTx" presStyleLbl="revTx" presStyleIdx="0" presStyleCnt="3">
        <dgm:presLayoutVars>
          <dgm:chMax val="0"/>
          <dgm:chPref val="0"/>
        </dgm:presLayoutVars>
      </dgm:prSet>
      <dgm:spPr/>
    </dgm:pt>
    <dgm:pt modelId="{5A89403F-9442-42AA-925C-9C7D89200FBC}" type="pres">
      <dgm:prSet presAssocID="{124C5CCB-9EAD-4771-9007-E16B2EE0B087}" presName="sibTrans" presStyleCnt="0"/>
      <dgm:spPr/>
    </dgm:pt>
    <dgm:pt modelId="{1AB0218C-BAF3-4977-93DA-3CF194D5EE49}" type="pres">
      <dgm:prSet presAssocID="{DC328E85-BEB5-41D8-9592-79C782C85767}" presName="compNode" presStyleCnt="0"/>
      <dgm:spPr/>
    </dgm:pt>
    <dgm:pt modelId="{14B62C89-98C8-4F39-9030-05692DCF5133}" type="pres">
      <dgm:prSet presAssocID="{DC328E85-BEB5-41D8-9592-79C782C85767}" presName="bgRect" presStyleLbl="bgShp" presStyleIdx="1" presStyleCnt="3"/>
      <dgm:spPr/>
    </dgm:pt>
    <dgm:pt modelId="{842BE44A-AB68-4634-BC07-095F4FCC3B3B}" type="pres">
      <dgm:prSet presAssocID="{DC328E85-BEB5-41D8-9592-79C782C857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0E237F21-6A6F-43D0-A2B0-06FF3B18C8C6}" type="pres">
      <dgm:prSet presAssocID="{DC328E85-BEB5-41D8-9592-79C782C85767}" presName="spaceRect" presStyleCnt="0"/>
      <dgm:spPr/>
    </dgm:pt>
    <dgm:pt modelId="{6D1489E0-E04E-4E26-9E8E-0D878F628062}" type="pres">
      <dgm:prSet presAssocID="{DC328E85-BEB5-41D8-9592-79C782C85767}" presName="parTx" presStyleLbl="revTx" presStyleIdx="1" presStyleCnt="3">
        <dgm:presLayoutVars>
          <dgm:chMax val="0"/>
          <dgm:chPref val="0"/>
        </dgm:presLayoutVars>
      </dgm:prSet>
      <dgm:spPr/>
    </dgm:pt>
    <dgm:pt modelId="{6CFFB993-BE86-4B23-8CF3-B0483BF00CFC}" type="pres">
      <dgm:prSet presAssocID="{A1B9403F-7C1F-44DB-9750-035EE5B06F7E}" presName="sibTrans" presStyleCnt="0"/>
      <dgm:spPr/>
    </dgm:pt>
    <dgm:pt modelId="{AC9A3734-3DAC-4E1A-9450-70CDFE40F7C8}" type="pres">
      <dgm:prSet presAssocID="{EBDCD248-4CFD-4619-A9D5-E9DA8265C9FD}" presName="compNode" presStyleCnt="0"/>
      <dgm:spPr/>
    </dgm:pt>
    <dgm:pt modelId="{5AD2B657-C1BE-458A-9510-DDF5BB386C23}" type="pres">
      <dgm:prSet presAssocID="{EBDCD248-4CFD-4619-A9D5-E9DA8265C9FD}" presName="bgRect" presStyleLbl="bgShp" presStyleIdx="2" presStyleCnt="3"/>
      <dgm:spPr/>
    </dgm:pt>
    <dgm:pt modelId="{A8DD12DD-7B5A-4C27-AE19-BE243FF0192C}" type="pres">
      <dgm:prSet presAssocID="{EBDCD248-4CFD-4619-A9D5-E9DA8265C9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Bubble"/>
        </a:ext>
      </dgm:extLst>
    </dgm:pt>
    <dgm:pt modelId="{F7FE9342-D54B-4E9E-8232-7520816C6A99}" type="pres">
      <dgm:prSet presAssocID="{EBDCD248-4CFD-4619-A9D5-E9DA8265C9FD}" presName="spaceRect" presStyleCnt="0"/>
      <dgm:spPr/>
    </dgm:pt>
    <dgm:pt modelId="{1BA1D9AF-CF2A-47C4-8304-A7795518324F}" type="pres">
      <dgm:prSet presAssocID="{EBDCD248-4CFD-4619-A9D5-E9DA8265C9FD}" presName="parTx" presStyleLbl="revTx" presStyleIdx="2" presStyleCnt="3">
        <dgm:presLayoutVars>
          <dgm:chMax val="0"/>
          <dgm:chPref val="0"/>
        </dgm:presLayoutVars>
      </dgm:prSet>
      <dgm:spPr/>
    </dgm:pt>
  </dgm:ptLst>
  <dgm:cxnLst>
    <dgm:cxn modelId="{239D672B-7199-4B52-98BB-EFA9C0B897EE}" srcId="{6A6430B6-6181-497D-8E5B-E75E9EA3FB0A}" destId="{AF4BA3EE-C404-4382-86C1-1AFCAE480AFC}" srcOrd="0" destOrd="0" parTransId="{4A5F232E-3E22-4D83-A345-24E9A6D5275A}" sibTransId="{124C5CCB-9EAD-4771-9007-E16B2EE0B087}"/>
    <dgm:cxn modelId="{1826836D-00AF-43A1-9795-912C544DDF39}" type="presOf" srcId="{DC328E85-BEB5-41D8-9592-79C782C85767}" destId="{6D1489E0-E04E-4E26-9E8E-0D878F628062}" srcOrd="0" destOrd="0" presId="urn:microsoft.com/office/officeart/2018/2/layout/IconVerticalSolidList"/>
    <dgm:cxn modelId="{6AD63CA5-199F-4ED4-8473-C0B2FEA7CBBF}" srcId="{6A6430B6-6181-497D-8E5B-E75E9EA3FB0A}" destId="{DC328E85-BEB5-41D8-9592-79C782C85767}" srcOrd="1" destOrd="0" parTransId="{9C13363B-6830-41CB-A4A8-7962C1F74B78}" sibTransId="{A1B9403F-7C1F-44DB-9750-035EE5B06F7E}"/>
    <dgm:cxn modelId="{9C9717BA-C451-4C8A-AD1E-DCD6A37C7A33}" type="presOf" srcId="{AF4BA3EE-C404-4382-86C1-1AFCAE480AFC}" destId="{75CE2D0E-BDB2-4572-BD3C-A6BB0BB6AF88}" srcOrd="0" destOrd="0" presId="urn:microsoft.com/office/officeart/2018/2/layout/IconVerticalSolidList"/>
    <dgm:cxn modelId="{8BC747BF-5826-448B-AD77-47A26C91EC4D}" type="presOf" srcId="{6A6430B6-6181-497D-8E5B-E75E9EA3FB0A}" destId="{5E583B26-A28C-4E7A-9098-88E7F626C862}" srcOrd="0" destOrd="0" presId="urn:microsoft.com/office/officeart/2018/2/layout/IconVerticalSolidList"/>
    <dgm:cxn modelId="{5244E0E6-BF0C-4E26-B375-60122DE1DD1A}" type="presOf" srcId="{EBDCD248-4CFD-4619-A9D5-E9DA8265C9FD}" destId="{1BA1D9AF-CF2A-47C4-8304-A7795518324F}" srcOrd="0" destOrd="0" presId="urn:microsoft.com/office/officeart/2018/2/layout/IconVerticalSolidList"/>
    <dgm:cxn modelId="{4C2477F2-0C7C-469D-9B96-2D95A57FE2A5}" srcId="{6A6430B6-6181-497D-8E5B-E75E9EA3FB0A}" destId="{EBDCD248-4CFD-4619-A9D5-E9DA8265C9FD}" srcOrd="2" destOrd="0" parTransId="{036600F2-02C7-4FC7-BE2F-898C68098C13}" sibTransId="{1FCC1979-16A8-4B44-9DF8-F7CDAB35A4EE}"/>
    <dgm:cxn modelId="{499194F8-AEFF-4F2E-97B5-FF4E30FEDF18}" type="presParOf" srcId="{5E583B26-A28C-4E7A-9098-88E7F626C862}" destId="{999107D4-CD96-4D17-A659-D7107D70FD2D}" srcOrd="0" destOrd="0" presId="urn:microsoft.com/office/officeart/2018/2/layout/IconVerticalSolidList"/>
    <dgm:cxn modelId="{19BF68E6-6663-4776-AC3B-9ACA36658088}" type="presParOf" srcId="{999107D4-CD96-4D17-A659-D7107D70FD2D}" destId="{28AD396B-44F1-4336-AD88-A1E8AC12C750}" srcOrd="0" destOrd="0" presId="urn:microsoft.com/office/officeart/2018/2/layout/IconVerticalSolidList"/>
    <dgm:cxn modelId="{6AEC7513-85E6-44E7-BFB1-CBF9C26C8FF7}" type="presParOf" srcId="{999107D4-CD96-4D17-A659-D7107D70FD2D}" destId="{FA53C304-DD73-453D-B538-15AD4B99E417}" srcOrd="1" destOrd="0" presId="urn:microsoft.com/office/officeart/2018/2/layout/IconVerticalSolidList"/>
    <dgm:cxn modelId="{8412C52A-4443-4A1E-A58B-EAE9CD4ACD2A}" type="presParOf" srcId="{999107D4-CD96-4D17-A659-D7107D70FD2D}" destId="{27639FFA-D7D6-42AF-802E-9D837162579A}" srcOrd="2" destOrd="0" presId="urn:microsoft.com/office/officeart/2018/2/layout/IconVerticalSolidList"/>
    <dgm:cxn modelId="{478F8C03-3E34-489D-951E-89C5A5534875}" type="presParOf" srcId="{999107D4-CD96-4D17-A659-D7107D70FD2D}" destId="{75CE2D0E-BDB2-4572-BD3C-A6BB0BB6AF88}" srcOrd="3" destOrd="0" presId="urn:microsoft.com/office/officeart/2018/2/layout/IconVerticalSolidList"/>
    <dgm:cxn modelId="{63A19B7B-D2C4-4521-ACAB-944574542982}" type="presParOf" srcId="{5E583B26-A28C-4E7A-9098-88E7F626C862}" destId="{5A89403F-9442-42AA-925C-9C7D89200FBC}" srcOrd="1" destOrd="0" presId="urn:microsoft.com/office/officeart/2018/2/layout/IconVerticalSolidList"/>
    <dgm:cxn modelId="{7D738F8F-2C41-40A3-BD7A-52513CA2A044}" type="presParOf" srcId="{5E583B26-A28C-4E7A-9098-88E7F626C862}" destId="{1AB0218C-BAF3-4977-93DA-3CF194D5EE49}" srcOrd="2" destOrd="0" presId="urn:microsoft.com/office/officeart/2018/2/layout/IconVerticalSolidList"/>
    <dgm:cxn modelId="{45C7F087-F3ED-461D-85C2-F941DED9EFBE}" type="presParOf" srcId="{1AB0218C-BAF3-4977-93DA-3CF194D5EE49}" destId="{14B62C89-98C8-4F39-9030-05692DCF5133}" srcOrd="0" destOrd="0" presId="urn:microsoft.com/office/officeart/2018/2/layout/IconVerticalSolidList"/>
    <dgm:cxn modelId="{668B1B4D-9DC6-4D4C-AC2A-BEC7D3361931}" type="presParOf" srcId="{1AB0218C-BAF3-4977-93DA-3CF194D5EE49}" destId="{842BE44A-AB68-4634-BC07-095F4FCC3B3B}" srcOrd="1" destOrd="0" presId="urn:microsoft.com/office/officeart/2018/2/layout/IconVerticalSolidList"/>
    <dgm:cxn modelId="{54FD2BCB-D00B-473E-991D-BC3EBAE3A3EE}" type="presParOf" srcId="{1AB0218C-BAF3-4977-93DA-3CF194D5EE49}" destId="{0E237F21-6A6F-43D0-A2B0-06FF3B18C8C6}" srcOrd="2" destOrd="0" presId="urn:microsoft.com/office/officeart/2018/2/layout/IconVerticalSolidList"/>
    <dgm:cxn modelId="{E2963EEC-0814-41C3-89BA-2D3F4DF7669B}" type="presParOf" srcId="{1AB0218C-BAF3-4977-93DA-3CF194D5EE49}" destId="{6D1489E0-E04E-4E26-9E8E-0D878F628062}" srcOrd="3" destOrd="0" presId="urn:microsoft.com/office/officeart/2018/2/layout/IconVerticalSolidList"/>
    <dgm:cxn modelId="{8F219758-7784-436C-9E8F-79BC64EB1139}" type="presParOf" srcId="{5E583B26-A28C-4E7A-9098-88E7F626C862}" destId="{6CFFB993-BE86-4B23-8CF3-B0483BF00CFC}" srcOrd="3" destOrd="0" presId="urn:microsoft.com/office/officeart/2018/2/layout/IconVerticalSolidList"/>
    <dgm:cxn modelId="{ECE5BCCE-5CB3-4D1B-B5EA-43688E96CBE6}" type="presParOf" srcId="{5E583B26-A28C-4E7A-9098-88E7F626C862}" destId="{AC9A3734-3DAC-4E1A-9450-70CDFE40F7C8}" srcOrd="4" destOrd="0" presId="urn:microsoft.com/office/officeart/2018/2/layout/IconVerticalSolidList"/>
    <dgm:cxn modelId="{318E3E1C-E0D1-4F4A-8054-681F8A15B086}" type="presParOf" srcId="{AC9A3734-3DAC-4E1A-9450-70CDFE40F7C8}" destId="{5AD2B657-C1BE-458A-9510-DDF5BB386C23}" srcOrd="0" destOrd="0" presId="urn:microsoft.com/office/officeart/2018/2/layout/IconVerticalSolidList"/>
    <dgm:cxn modelId="{742FDEB2-D3C6-4DD9-810F-6142658E305B}" type="presParOf" srcId="{AC9A3734-3DAC-4E1A-9450-70CDFE40F7C8}" destId="{A8DD12DD-7B5A-4C27-AE19-BE243FF0192C}" srcOrd="1" destOrd="0" presId="urn:microsoft.com/office/officeart/2018/2/layout/IconVerticalSolidList"/>
    <dgm:cxn modelId="{AE7A974E-AA20-45B3-B67F-54E311EF6AD8}" type="presParOf" srcId="{AC9A3734-3DAC-4E1A-9450-70CDFE40F7C8}" destId="{F7FE9342-D54B-4E9E-8232-7520816C6A99}" srcOrd="2" destOrd="0" presId="urn:microsoft.com/office/officeart/2018/2/layout/IconVerticalSolidList"/>
    <dgm:cxn modelId="{DDCB08F1-6D2A-4F3C-AE29-13B9C717BACB}" type="presParOf" srcId="{AC9A3734-3DAC-4E1A-9450-70CDFE40F7C8}" destId="{1BA1D9AF-CF2A-47C4-8304-A779551832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8513B73-9B2D-4829-B9C0-80400977F57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F85783D-941E-4F56-8F76-0BC4F89282E2}">
      <dgm:prSet/>
      <dgm:spPr/>
      <dgm:t>
        <a:bodyPr/>
        <a:lstStyle/>
        <a:p>
          <a:pPr>
            <a:defRPr cap="all"/>
          </a:pPr>
          <a:r>
            <a:rPr lang="en-US"/>
            <a:t>Supervised Learning</a:t>
          </a:r>
        </a:p>
      </dgm:t>
    </dgm:pt>
    <dgm:pt modelId="{12279FC6-569D-48E0-9745-6C02051F171E}" type="parTrans" cxnId="{480777FF-6F73-4E42-B341-C23E18EF16CB}">
      <dgm:prSet/>
      <dgm:spPr/>
      <dgm:t>
        <a:bodyPr/>
        <a:lstStyle/>
        <a:p>
          <a:endParaRPr lang="en-US"/>
        </a:p>
      </dgm:t>
    </dgm:pt>
    <dgm:pt modelId="{C67AF1A6-DC61-4790-8B6F-F1D81DB31715}" type="sibTrans" cxnId="{480777FF-6F73-4E42-B341-C23E18EF16CB}">
      <dgm:prSet/>
      <dgm:spPr/>
      <dgm:t>
        <a:bodyPr/>
        <a:lstStyle/>
        <a:p>
          <a:endParaRPr lang="en-US"/>
        </a:p>
      </dgm:t>
    </dgm:pt>
    <dgm:pt modelId="{8EE1814C-8C89-4E87-B99F-66EF3314D8EF}">
      <dgm:prSet/>
      <dgm:spPr/>
      <dgm:t>
        <a:bodyPr/>
        <a:lstStyle/>
        <a:p>
          <a:pPr rtl="0">
            <a:defRPr cap="all"/>
          </a:pPr>
          <a:r>
            <a:rPr lang="en-US"/>
            <a:t>Unsupervised Learning</a:t>
          </a:r>
          <a:r>
            <a:rPr lang="en-US">
              <a:latin typeface="Bierstadt"/>
            </a:rPr>
            <a:t> (Clustering &amp; Association)</a:t>
          </a:r>
          <a:endParaRPr lang="en-US"/>
        </a:p>
      </dgm:t>
    </dgm:pt>
    <dgm:pt modelId="{4C61803E-EC73-405E-9233-F8B9401A556B}" type="parTrans" cxnId="{32AC2108-916E-4966-BA47-EC498B1F5EC4}">
      <dgm:prSet/>
      <dgm:spPr/>
      <dgm:t>
        <a:bodyPr/>
        <a:lstStyle/>
        <a:p>
          <a:endParaRPr lang="en-US"/>
        </a:p>
      </dgm:t>
    </dgm:pt>
    <dgm:pt modelId="{C0B50B23-D303-4022-A373-10FC62983686}" type="sibTrans" cxnId="{32AC2108-916E-4966-BA47-EC498B1F5EC4}">
      <dgm:prSet/>
      <dgm:spPr/>
      <dgm:t>
        <a:bodyPr/>
        <a:lstStyle/>
        <a:p>
          <a:endParaRPr lang="en-US"/>
        </a:p>
      </dgm:t>
    </dgm:pt>
    <dgm:pt modelId="{FC6CA303-59B1-430E-B3E8-7BEA8B1847F5}">
      <dgm:prSet/>
      <dgm:spPr/>
      <dgm:t>
        <a:bodyPr/>
        <a:lstStyle/>
        <a:p>
          <a:pPr rtl="0">
            <a:defRPr cap="all"/>
          </a:pPr>
          <a:r>
            <a:rPr lang="en-US"/>
            <a:t>Semi Supervised Learning</a:t>
          </a:r>
          <a:r>
            <a:rPr lang="en-US">
              <a:latin typeface="Bierstadt"/>
            </a:rPr>
            <a:t> (Label and Unlabel)</a:t>
          </a:r>
          <a:endParaRPr lang="en-US"/>
        </a:p>
      </dgm:t>
    </dgm:pt>
    <dgm:pt modelId="{FF1B86B2-EF11-4CE2-9505-86B20A39501D}" type="parTrans" cxnId="{7F6C9FBB-2FB4-4D5D-94D9-7CEBFDC42386}">
      <dgm:prSet/>
      <dgm:spPr/>
      <dgm:t>
        <a:bodyPr/>
        <a:lstStyle/>
        <a:p>
          <a:endParaRPr lang="en-US"/>
        </a:p>
      </dgm:t>
    </dgm:pt>
    <dgm:pt modelId="{E0945CBB-D553-4C8A-9681-A753D4E5D780}" type="sibTrans" cxnId="{7F6C9FBB-2FB4-4D5D-94D9-7CEBFDC42386}">
      <dgm:prSet/>
      <dgm:spPr/>
      <dgm:t>
        <a:bodyPr/>
        <a:lstStyle/>
        <a:p>
          <a:endParaRPr lang="en-US"/>
        </a:p>
      </dgm:t>
    </dgm:pt>
    <dgm:pt modelId="{0C9133B5-F21B-41BA-A04A-C4257A0BBEDC}" type="pres">
      <dgm:prSet presAssocID="{48513B73-9B2D-4829-B9C0-80400977F57C}" presName="root" presStyleCnt="0">
        <dgm:presLayoutVars>
          <dgm:dir/>
          <dgm:resizeHandles val="exact"/>
        </dgm:presLayoutVars>
      </dgm:prSet>
      <dgm:spPr/>
    </dgm:pt>
    <dgm:pt modelId="{AE7D7F48-DE84-4C12-9382-21B50FE8A8EC}" type="pres">
      <dgm:prSet presAssocID="{9F85783D-941E-4F56-8F76-0BC4F89282E2}" presName="compNode" presStyleCnt="0"/>
      <dgm:spPr/>
    </dgm:pt>
    <dgm:pt modelId="{16D6D4DC-56FD-4C8B-A849-9F774B9D91B7}" type="pres">
      <dgm:prSet presAssocID="{9F85783D-941E-4F56-8F76-0BC4F89282E2}" presName="iconBgRect" presStyleLbl="bgShp" presStyleIdx="0" presStyleCnt="3"/>
      <dgm:spPr/>
    </dgm:pt>
    <dgm:pt modelId="{5FDBE833-C0AF-4AD5-AEAE-1B09C332064C}" type="pres">
      <dgm:prSet presAssocID="{9F85783D-941E-4F56-8F76-0BC4F89282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D850FD9-CEEE-45FA-B616-4380837597DD}" type="pres">
      <dgm:prSet presAssocID="{9F85783D-941E-4F56-8F76-0BC4F89282E2}" presName="spaceRect" presStyleCnt="0"/>
      <dgm:spPr/>
    </dgm:pt>
    <dgm:pt modelId="{58B2168A-50FD-47F6-AD9B-4E64F77C9722}" type="pres">
      <dgm:prSet presAssocID="{9F85783D-941E-4F56-8F76-0BC4F89282E2}" presName="textRect" presStyleLbl="revTx" presStyleIdx="0" presStyleCnt="3">
        <dgm:presLayoutVars>
          <dgm:chMax val="1"/>
          <dgm:chPref val="1"/>
        </dgm:presLayoutVars>
      </dgm:prSet>
      <dgm:spPr/>
    </dgm:pt>
    <dgm:pt modelId="{150E5CE0-9F1F-4DCC-9746-2241A8818CBE}" type="pres">
      <dgm:prSet presAssocID="{C67AF1A6-DC61-4790-8B6F-F1D81DB31715}" presName="sibTrans" presStyleCnt="0"/>
      <dgm:spPr/>
    </dgm:pt>
    <dgm:pt modelId="{C2CDCB98-8773-406C-AED1-96F3DE50777F}" type="pres">
      <dgm:prSet presAssocID="{8EE1814C-8C89-4E87-B99F-66EF3314D8EF}" presName="compNode" presStyleCnt="0"/>
      <dgm:spPr/>
    </dgm:pt>
    <dgm:pt modelId="{AFABC1BD-141F-40C7-BC22-3C2F6BBA75C5}" type="pres">
      <dgm:prSet presAssocID="{8EE1814C-8C89-4E87-B99F-66EF3314D8EF}" presName="iconBgRect" presStyleLbl="bgShp" presStyleIdx="1" presStyleCnt="3"/>
      <dgm:spPr/>
    </dgm:pt>
    <dgm:pt modelId="{7035F469-ACEE-4CF0-ABA0-7D700C8F80DE}" type="pres">
      <dgm:prSet presAssocID="{8EE1814C-8C89-4E87-B99F-66EF3314D8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FD88ABF-3710-4FFB-8CB8-31CFDCB082BD}" type="pres">
      <dgm:prSet presAssocID="{8EE1814C-8C89-4E87-B99F-66EF3314D8EF}" presName="spaceRect" presStyleCnt="0"/>
      <dgm:spPr/>
    </dgm:pt>
    <dgm:pt modelId="{25541C3F-CDB8-4E8E-BFDA-34719E6E7D0B}" type="pres">
      <dgm:prSet presAssocID="{8EE1814C-8C89-4E87-B99F-66EF3314D8EF}" presName="textRect" presStyleLbl="revTx" presStyleIdx="1" presStyleCnt="3">
        <dgm:presLayoutVars>
          <dgm:chMax val="1"/>
          <dgm:chPref val="1"/>
        </dgm:presLayoutVars>
      </dgm:prSet>
      <dgm:spPr/>
    </dgm:pt>
    <dgm:pt modelId="{776B5AA2-8975-4C7D-A70B-979C0ADCFFFC}" type="pres">
      <dgm:prSet presAssocID="{C0B50B23-D303-4022-A373-10FC62983686}" presName="sibTrans" presStyleCnt="0"/>
      <dgm:spPr/>
    </dgm:pt>
    <dgm:pt modelId="{7DBC4C1E-B67E-4F09-89DA-9E5433885555}" type="pres">
      <dgm:prSet presAssocID="{FC6CA303-59B1-430E-B3E8-7BEA8B1847F5}" presName="compNode" presStyleCnt="0"/>
      <dgm:spPr/>
    </dgm:pt>
    <dgm:pt modelId="{020F6FFF-20B7-4AFD-AC56-62CA4E976DDF}" type="pres">
      <dgm:prSet presAssocID="{FC6CA303-59B1-430E-B3E8-7BEA8B1847F5}" presName="iconBgRect" presStyleLbl="bgShp" presStyleIdx="2" presStyleCnt="3"/>
      <dgm:spPr/>
    </dgm:pt>
    <dgm:pt modelId="{02C8CE7F-A012-4C65-92BF-09252A3CCB67}" type="pres">
      <dgm:prSet presAssocID="{FC6CA303-59B1-430E-B3E8-7BEA8B1847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56EBE65E-0CFF-4B92-A7BE-07CC75FD8FD3}" type="pres">
      <dgm:prSet presAssocID="{FC6CA303-59B1-430E-B3E8-7BEA8B1847F5}" presName="spaceRect" presStyleCnt="0"/>
      <dgm:spPr/>
    </dgm:pt>
    <dgm:pt modelId="{C4AD0820-6AC4-485C-B769-AD017361C45B}" type="pres">
      <dgm:prSet presAssocID="{FC6CA303-59B1-430E-B3E8-7BEA8B1847F5}" presName="textRect" presStyleLbl="revTx" presStyleIdx="2" presStyleCnt="3">
        <dgm:presLayoutVars>
          <dgm:chMax val="1"/>
          <dgm:chPref val="1"/>
        </dgm:presLayoutVars>
      </dgm:prSet>
      <dgm:spPr/>
    </dgm:pt>
  </dgm:ptLst>
  <dgm:cxnLst>
    <dgm:cxn modelId="{32AC2108-916E-4966-BA47-EC498B1F5EC4}" srcId="{48513B73-9B2D-4829-B9C0-80400977F57C}" destId="{8EE1814C-8C89-4E87-B99F-66EF3314D8EF}" srcOrd="1" destOrd="0" parTransId="{4C61803E-EC73-405E-9233-F8B9401A556B}" sibTransId="{C0B50B23-D303-4022-A373-10FC62983686}"/>
    <dgm:cxn modelId="{3C12B244-A2A6-47DF-AE25-C411B1D529F9}" type="presOf" srcId="{FC6CA303-59B1-430E-B3E8-7BEA8B1847F5}" destId="{C4AD0820-6AC4-485C-B769-AD017361C45B}" srcOrd="0" destOrd="0" presId="urn:microsoft.com/office/officeart/2018/5/layout/IconCircleLabelList"/>
    <dgm:cxn modelId="{8EECFA73-62CA-47AC-B966-807B95478C4E}" type="presOf" srcId="{8EE1814C-8C89-4E87-B99F-66EF3314D8EF}" destId="{25541C3F-CDB8-4E8E-BFDA-34719E6E7D0B}" srcOrd="0" destOrd="0" presId="urn:microsoft.com/office/officeart/2018/5/layout/IconCircleLabelList"/>
    <dgm:cxn modelId="{CB94E690-05BF-4CF9-80D7-28C8FB3D062C}" type="presOf" srcId="{48513B73-9B2D-4829-B9C0-80400977F57C}" destId="{0C9133B5-F21B-41BA-A04A-C4257A0BBEDC}" srcOrd="0" destOrd="0" presId="urn:microsoft.com/office/officeart/2018/5/layout/IconCircleLabelList"/>
    <dgm:cxn modelId="{7F6C9FBB-2FB4-4D5D-94D9-7CEBFDC42386}" srcId="{48513B73-9B2D-4829-B9C0-80400977F57C}" destId="{FC6CA303-59B1-430E-B3E8-7BEA8B1847F5}" srcOrd="2" destOrd="0" parTransId="{FF1B86B2-EF11-4CE2-9505-86B20A39501D}" sibTransId="{E0945CBB-D553-4C8A-9681-A753D4E5D780}"/>
    <dgm:cxn modelId="{C1044CE6-F4CE-4000-9A00-2667AAAE3E1C}" type="presOf" srcId="{9F85783D-941E-4F56-8F76-0BC4F89282E2}" destId="{58B2168A-50FD-47F6-AD9B-4E64F77C9722}" srcOrd="0" destOrd="0" presId="urn:microsoft.com/office/officeart/2018/5/layout/IconCircleLabelList"/>
    <dgm:cxn modelId="{480777FF-6F73-4E42-B341-C23E18EF16CB}" srcId="{48513B73-9B2D-4829-B9C0-80400977F57C}" destId="{9F85783D-941E-4F56-8F76-0BC4F89282E2}" srcOrd="0" destOrd="0" parTransId="{12279FC6-569D-48E0-9745-6C02051F171E}" sibTransId="{C67AF1A6-DC61-4790-8B6F-F1D81DB31715}"/>
    <dgm:cxn modelId="{60360E9D-F122-4EE8-9765-F869AF61553F}" type="presParOf" srcId="{0C9133B5-F21B-41BA-A04A-C4257A0BBEDC}" destId="{AE7D7F48-DE84-4C12-9382-21B50FE8A8EC}" srcOrd="0" destOrd="0" presId="urn:microsoft.com/office/officeart/2018/5/layout/IconCircleLabelList"/>
    <dgm:cxn modelId="{046138E4-7E5C-4A99-9CD9-8A6FE05DB13A}" type="presParOf" srcId="{AE7D7F48-DE84-4C12-9382-21B50FE8A8EC}" destId="{16D6D4DC-56FD-4C8B-A849-9F774B9D91B7}" srcOrd="0" destOrd="0" presId="urn:microsoft.com/office/officeart/2018/5/layout/IconCircleLabelList"/>
    <dgm:cxn modelId="{3ACC71D7-AD75-42A7-BCC7-6C56750C534D}" type="presParOf" srcId="{AE7D7F48-DE84-4C12-9382-21B50FE8A8EC}" destId="{5FDBE833-C0AF-4AD5-AEAE-1B09C332064C}" srcOrd="1" destOrd="0" presId="urn:microsoft.com/office/officeart/2018/5/layout/IconCircleLabelList"/>
    <dgm:cxn modelId="{F0AE8CD7-25E9-4FC9-8641-2166C5F32E22}" type="presParOf" srcId="{AE7D7F48-DE84-4C12-9382-21B50FE8A8EC}" destId="{1D850FD9-CEEE-45FA-B616-4380837597DD}" srcOrd="2" destOrd="0" presId="urn:microsoft.com/office/officeart/2018/5/layout/IconCircleLabelList"/>
    <dgm:cxn modelId="{059EABE0-1025-4CF5-AA1A-9ED270E02E47}" type="presParOf" srcId="{AE7D7F48-DE84-4C12-9382-21B50FE8A8EC}" destId="{58B2168A-50FD-47F6-AD9B-4E64F77C9722}" srcOrd="3" destOrd="0" presId="urn:microsoft.com/office/officeart/2018/5/layout/IconCircleLabelList"/>
    <dgm:cxn modelId="{882ED0FF-2C1E-4677-ACDE-0D4274DD9E26}" type="presParOf" srcId="{0C9133B5-F21B-41BA-A04A-C4257A0BBEDC}" destId="{150E5CE0-9F1F-4DCC-9746-2241A8818CBE}" srcOrd="1" destOrd="0" presId="urn:microsoft.com/office/officeart/2018/5/layout/IconCircleLabelList"/>
    <dgm:cxn modelId="{BCF39717-3957-42B4-A031-E232D92DE580}" type="presParOf" srcId="{0C9133B5-F21B-41BA-A04A-C4257A0BBEDC}" destId="{C2CDCB98-8773-406C-AED1-96F3DE50777F}" srcOrd="2" destOrd="0" presId="urn:microsoft.com/office/officeart/2018/5/layout/IconCircleLabelList"/>
    <dgm:cxn modelId="{72C9AED1-4B23-400E-BF60-CB4AD7D0C50C}" type="presParOf" srcId="{C2CDCB98-8773-406C-AED1-96F3DE50777F}" destId="{AFABC1BD-141F-40C7-BC22-3C2F6BBA75C5}" srcOrd="0" destOrd="0" presId="urn:microsoft.com/office/officeart/2018/5/layout/IconCircleLabelList"/>
    <dgm:cxn modelId="{80C1AF5E-1783-4D43-A640-FC07FBEDBBFF}" type="presParOf" srcId="{C2CDCB98-8773-406C-AED1-96F3DE50777F}" destId="{7035F469-ACEE-4CF0-ABA0-7D700C8F80DE}" srcOrd="1" destOrd="0" presId="urn:microsoft.com/office/officeart/2018/5/layout/IconCircleLabelList"/>
    <dgm:cxn modelId="{1059ED45-A240-4184-B239-D9F402152058}" type="presParOf" srcId="{C2CDCB98-8773-406C-AED1-96F3DE50777F}" destId="{6FD88ABF-3710-4FFB-8CB8-31CFDCB082BD}" srcOrd="2" destOrd="0" presId="urn:microsoft.com/office/officeart/2018/5/layout/IconCircleLabelList"/>
    <dgm:cxn modelId="{800A6E81-1A97-467C-B399-4EC629A86B5C}" type="presParOf" srcId="{C2CDCB98-8773-406C-AED1-96F3DE50777F}" destId="{25541C3F-CDB8-4E8E-BFDA-34719E6E7D0B}" srcOrd="3" destOrd="0" presId="urn:microsoft.com/office/officeart/2018/5/layout/IconCircleLabelList"/>
    <dgm:cxn modelId="{D817AD55-D06B-4DB7-964D-846FCCFC7698}" type="presParOf" srcId="{0C9133B5-F21B-41BA-A04A-C4257A0BBEDC}" destId="{776B5AA2-8975-4C7D-A70B-979C0ADCFFFC}" srcOrd="3" destOrd="0" presId="urn:microsoft.com/office/officeart/2018/5/layout/IconCircleLabelList"/>
    <dgm:cxn modelId="{1BA373B1-6109-4507-B6F5-0DB3DDE59ED3}" type="presParOf" srcId="{0C9133B5-F21B-41BA-A04A-C4257A0BBEDC}" destId="{7DBC4C1E-B67E-4F09-89DA-9E5433885555}" srcOrd="4" destOrd="0" presId="urn:microsoft.com/office/officeart/2018/5/layout/IconCircleLabelList"/>
    <dgm:cxn modelId="{008A6023-D302-4F2F-AD0F-E0B0357D706B}" type="presParOf" srcId="{7DBC4C1E-B67E-4F09-89DA-9E5433885555}" destId="{020F6FFF-20B7-4AFD-AC56-62CA4E976DDF}" srcOrd="0" destOrd="0" presId="urn:microsoft.com/office/officeart/2018/5/layout/IconCircleLabelList"/>
    <dgm:cxn modelId="{4B64830D-FCB9-42C5-A7F1-FE5930792A3A}" type="presParOf" srcId="{7DBC4C1E-B67E-4F09-89DA-9E5433885555}" destId="{02C8CE7F-A012-4C65-92BF-09252A3CCB67}" srcOrd="1" destOrd="0" presId="urn:microsoft.com/office/officeart/2018/5/layout/IconCircleLabelList"/>
    <dgm:cxn modelId="{8151B1ED-0290-4684-A94E-937FA4451289}" type="presParOf" srcId="{7DBC4C1E-B67E-4F09-89DA-9E5433885555}" destId="{56EBE65E-0CFF-4B92-A7BE-07CC75FD8FD3}" srcOrd="2" destOrd="0" presId="urn:microsoft.com/office/officeart/2018/5/layout/IconCircleLabelList"/>
    <dgm:cxn modelId="{DB08C853-DDF3-4609-9641-B48D30308839}" type="presParOf" srcId="{7DBC4C1E-B67E-4F09-89DA-9E5433885555}" destId="{C4AD0820-6AC4-485C-B769-AD017361C45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123CA-C8FA-4709-B98D-1C328568FB5A}">
      <dsp:nvSpPr>
        <dsp:cNvPr id="0" name=""/>
        <dsp:cNvSpPr/>
      </dsp:nvSpPr>
      <dsp:spPr>
        <a:xfrm>
          <a:off x="0" y="77527"/>
          <a:ext cx="6055450" cy="3931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Artificial intelligence is an intelligence that was developed in the form some mathematical operations and implemented using computer programming in order to make machines behaves like human intelligence to perform some task like</a:t>
          </a:r>
        </a:p>
      </dsp:txBody>
      <dsp:txXfrm>
        <a:off x="191905" y="269432"/>
        <a:ext cx="5671640" cy="3547390"/>
      </dsp:txXfrm>
    </dsp:sp>
    <dsp:sp modelId="{662415E7-03CE-4A7A-A4B3-F2C952FB2C97}">
      <dsp:nvSpPr>
        <dsp:cNvPr id="0" name=""/>
        <dsp:cNvSpPr/>
      </dsp:nvSpPr>
      <dsp:spPr>
        <a:xfrm>
          <a:off x="0" y="4008727"/>
          <a:ext cx="6055450" cy="15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Decision making</a:t>
          </a:r>
        </a:p>
        <a:p>
          <a:pPr marL="228600" lvl="1" indent="-228600" algn="l" defTabSz="1022350">
            <a:lnSpc>
              <a:spcPct val="90000"/>
            </a:lnSpc>
            <a:spcBef>
              <a:spcPct val="0"/>
            </a:spcBef>
            <a:spcAft>
              <a:spcPct val="20000"/>
            </a:spcAft>
            <a:buChar char="•"/>
          </a:pPr>
          <a:r>
            <a:rPr lang="en-US" sz="2300" kern="1200"/>
            <a:t>Language translation</a:t>
          </a:r>
        </a:p>
        <a:p>
          <a:pPr marL="228600" lvl="1" indent="-228600" algn="l" defTabSz="1022350">
            <a:lnSpc>
              <a:spcPct val="90000"/>
            </a:lnSpc>
            <a:spcBef>
              <a:spcPct val="0"/>
            </a:spcBef>
            <a:spcAft>
              <a:spcPct val="20000"/>
            </a:spcAft>
            <a:buChar char="•"/>
          </a:pPr>
          <a:r>
            <a:rPr lang="en-US" sz="2300" kern="1200"/>
            <a:t>Visual perceptions</a:t>
          </a:r>
        </a:p>
        <a:p>
          <a:pPr marL="228600" lvl="1" indent="-228600" algn="l" defTabSz="1022350">
            <a:lnSpc>
              <a:spcPct val="90000"/>
            </a:lnSpc>
            <a:spcBef>
              <a:spcPct val="0"/>
            </a:spcBef>
            <a:spcAft>
              <a:spcPct val="20000"/>
            </a:spcAft>
            <a:buChar char="•"/>
          </a:pPr>
          <a:r>
            <a:rPr lang="en-US" sz="2300" kern="1200"/>
            <a:t>Speech recognition etc.</a:t>
          </a:r>
        </a:p>
      </dsp:txBody>
      <dsp:txXfrm>
        <a:off x="0" y="4008727"/>
        <a:ext cx="6055450" cy="1552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F6ECD-8BB8-4B65-B28E-39A0CFE0A3C1}">
      <dsp:nvSpPr>
        <dsp:cNvPr id="0" name=""/>
        <dsp:cNvSpPr/>
      </dsp:nvSpPr>
      <dsp:spPr>
        <a:xfrm>
          <a:off x="611581" y="33656"/>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87F2B9-C3DC-49A0-AA51-C43D34A4BD91}">
      <dsp:nvSpPr>
        <dsp:cNvPr id="0" name=""/>
        <dsp:cNvSpPr/>
      </dsp:nvSpPr>
      <dsp:spPr>
        <a:xfrm>
          <a:off x="1013768" y="435843"/>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4F3239-A157-4B54-AC3F-E82CF5F5ACAD}">
      <dsp:nvSpPr>
        <dsp:cNvPr id="0" name=""/>
        <dsp:cNvSpPr/>
      </dsp:nvSpPr>
      <dsp:spPr>
        <a:xfrm>
          <a:off x="8300"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kern="1200"/>
            <a:t>Regression</a:t>
          </a:r>
        </a:p>
      </dsp:txBody>
      <dsp:txXfrm>
        <a:off x="8300" y="2508656"/>
        <a:ext cx="3093750" cy="720000"/>
      </dsp:txXfrm>
    </dsp:sp>
    <dsp:sp modelId="{A6971AB5-6104-4D37-AFA1-F5BEE99AC38A}">
      <dsp:nvSpPr>
        <dsp:cNvPr id="0" name=""/>
        <dsp:cNvSpPr/>
      </dsp:nvSpPr>
      <dsp:spPr>
        <a:xfrm>
          <a:off x="4246737" y="33656"/>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DB97F2-E7F9-485F-BC49-C1B06807AF55}">
      <dsp:nvSpPr>
        <dsp:cNvPr id="0" name=""/>
        <dsp:cNvSpPr/>
      </dsp:nvSpPr>
      <dsp:spPr>
        <a:xfrm>
          <a:off x="4648925" y="435843"/>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4CA2C0-A5CB-49D6-A199-5E35904BD98D}">
      <dsp:nvSpPr>
        <dsp:cNvPr id="0" name=""/>
        <dsp:cNvSpPr/>
      </dsp:nvSpPr>
      <dsp:spPr>
        <a:xfrm>
          <a:off x="3643456"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kern="1200"/>
            <a:t>Classification</a:t>
          </a:r>
        </a:p>
      </dsp:txBody>
      <dsp:txXfrm>
        <a:off x="3643456" y="2508656"/>
        <a:ext cx="3093750" cy="720000"/>
      </dsp:txXfrm>
    </dsp:sp>
    <dsp:sp modelId="{6888D6DF-41CF-4F60-88C6-72A52012C619}">
      <dsp:nvSpPr>
        <dsp:cNvPr id="0" name=""/>
        <dsp:cNvSpPr/>
      </dsp:nvSpPr>
      <dsp:spPr>
        <a:xfrm>
          <a:off x="7881894" y="33656"/>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67FC7-349B-4CC2-A95E-571AA4994A58}">
      <dsp:nvSpPr>
        <dsp:cNvPr id="0" name=""/>
        <dsp:cNvSpPr/>
      </dsp:nvSpPr>
      <dsp:spPr>
        <a:xfrm>
          <a:off x="8284081" y="435843"/>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684CBC-C8A5-4245-8F0C-6091CCDA672C}">
      <dsp:nvSpPr>
        <dsp:cNvPr id="0" name=""/>
        <dsp:cNvSpPr/>
      </dsp:nvSpPr>
      <dsp:spPr>
        <a:xfrm>
          <a:off x="7278612"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kern="1200"/>
            <a:t>Clustering</a:t>
          </a:r>
        </a:p>
      </dsp:txBody>
      <dsp:txXfrm>
        <a:off x="7278612" y="2508656"/>
        <a:ext cx="309375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07327-D2D7-4122-AE5A-BAA78EF4DBA2}">
      <dsp:nvSpPr>
        <dsp:cNvPr id="0" name=""/>
        <dsp:cNvSpPr/>
      </dsp:nvSpPr>
      <dsp:spPr>
        <a:xfrm>
          <a:off x="1168715" y="447150"/>
          <a:ext cx="1292662" cy="1292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1142BE-337A-4DB5-A246-FE187E06A70B}">
      <dsp:nvSpPr>
        <dsp:cNvPr id="0" name=""/>
        <dsp:cNvSpPr/>
      </dsp:nvSpPr>
      <dsp:spPr>
        <a:xfrm>
          <a:off x="378755"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Bierstadt"/>
            </a:rPr>
            <a:t>Simple Linear</a:t>
          </a:r>
          <a:r>
            <a:rPr lang="en-US" sz="2300" kern="1200"/>
            <a:t> Regression</a:t>
          </a:r>
        </a:p>
      </dsp:txBody>
      <dsp:txXfrm>
        <a:off x="378755" y="2095162"/>
        <a:ext cx="2872582" cy="720000"/>
      </dsp:txXfrm>
    </dsp:sp>
    <dsp:sp modelId="{02F5BCCF-6392-4C53-A1B2-2328808F4611}">
      <dsp:nvSpPr>
        <dsp:cNvPr id="0" name=""/>
        <dsp:cNvSpPr/>
      </dsp:nvSpPr>
      <dsp:spPr>
        <a:xfrm>
          <a:off x="4544000" y="447150"/>
          <a:ext cx="1292662" cy="1292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E95884-9BED-489A-A5E0-B2E43FD12AF8}">
      <dsp:nvSpPr>
        <dsp:cNvPr id="0" name=""/>
        <dsp:cNvSpPr/>
      </dsp:nvSpPr>
      <dsp:spPr>
        <a:xfrm>
          <a:off x="3754040"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Bierstadt"/>
            </a:rPr>
            <a:t>Multiple Linear Regression</a:t>
          </a:r>
          <a:endParaRPr lang="en-US" sz="2300" kern="1200"/>
        </a:p>
      </dsp:txBody>
      <dsp:txXfrm>
        <a:off x="3754040" y="2095162"/>
        <a:ext cx="2872582" cy="720000"/>
      </dsp:txXfrm>
    </dsp:sp>
    <dsp:sp modelId="{0114BAC8-262D-4DF3-99F2-223732A2BB91}">
      <dsp:nvSpPr>
        <dsp:cNvPr id="0" name=""/>
        <dsp:cNvSpPr/>
      </dsp:nvSpPr>
      <dsp:spPr>
        <a:xfrm>
          <a:off x="7919285" y="447150"/>
          <a:ext cx="1292662" cy="1292662"/>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ED990-E6BE-43DB-9DE1-ED9A66F89F5D}">
      <dsp:nvSpPr>
        <dsp:cNvPr id="0" name=""/>
        <dsp:cNvSpPr/>
      </dsp:nvSpPr>
      <dsp:spPr>
        <a:xfrm>
          <a:off x="7129324"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Polynomial Regression</a:t>
          </a:r>
        </a:p>
      </dsp:txBody>
      <dsp:txXfrm>
        <a:off x="7129324" y="2095162"/>
        <a:ext cx="2872582"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94284-4AF1-4C46-A11F-40B88BDE29D2}">
      <dsp:nvSpPr>
        <dsp:cNvPr id="0" name=""/>
        <dsp:cNvSpPr/>
      </dsp:nvSpPr>
      <dsp:spPr>
        <a:xfrm>
          <a:off x="555331" y="73110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4DB427-F486-4A7F-A6FF-C4891DC4DC48}">
      <dsp:nvSpPr>
        <dsp:cNvPr id="0" name=""/>
        <dsp:cNvSpPr/>
      </dsp:nvSpPr>
      <dsp:spPr>
        <a:xfrm>
          <a:off x="60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Continues value prediction</a:t>
          </a:r>
        </a:p>
      </dsp:txBody>
      <dsp:txXfrm>
        <a:off x="60331" y="1811204"/>
        <a:ext cx="1800000" cy="720000"/>
      </dsp:txXfrm>
    </dsp:sp>
    <dsp:sp modelId="{2F403AC3-9AE4-478F-8240-C16C28AE34D2}">
      <dsp:nvSpPr>
        <dsp:cNvPr id="0" name=""/>
        <dsp:cNvSpPr/>
      </dsp:nvSpPr>
      <dsp:spPr>
        <a:xfrm>
          <a:off x="2670331" y="73110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D32C2D-6A09-4B97-A90E-D1FB5F863363}">
      <dsp:nvSpPr>
        <dsp:cNvPr id="0" name=""/>
        <dsp:cNvSpPr/>
      </dsp:nvSpPr>
      <dsp:spPr>
        <a:xfrm>
          <a:off x="2175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Simple to understand and implement</a:t>
          </a:r>
        </a:p>
      </dsp:txBody>
      <dsp:txXfrm>
        <a:off x="2175331" y="1811204"/>
        <a:ext cx="1800000" cy="720000"/>
      </dsp:txXfrm>
    </dsp:sp>
    <dsp:sp modelId="{70123123-BE8E-484B-8056-5A3062C20526}">
      <dsp:nvSpPr>
        <dsp:cNvPr id="0" name=""/>
        <dsp:cNvSpPr/>
      </dsp:nvSpPr>
      <dsp:spPr>
        <a:xfrm>
          <a:off x="4785331" y="73110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D14D0-4A87-4921-9EE5-57979F1F4F96}">
      <dsp:nvSpPr>
        <dsp:cNvPr id="0" name=""/>
        <dsp:cNvSpPr/>
      </dsp:nvSpPr>
      <dsp:spPr>
        <a:xfrm>
          <a:off x="4290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Simple mathematics</a:t>
          </a:r>
        </a:p>
      </dsp:txBody>
      <dsp:txXfrm>
        <a:off x="4290331" y="1811204"/>
        <a:ext cx="1800000" cy="720000"/>
      </dsp:txXfrm>
    </dsp:sp>
    <dsp:sp modelId="{5DF65A43-B626-46FF-BDBE-8BC3F122A333}">
      <dsp:nvSpPr>
        <dsp:cNvPr id="0" name=""/>
        <dsp:cNvSpPr/>
      </dsp:nvSpPr>
      <dsp:spPr>
        <a:xfrm>
          <a:off x="6900331" y="73110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6B311-E8C1-43B2-9B76-C767DA8DC7C9}">
      <dsp:nvSpPr>
        <dsp:cNvPr id="0" name=""/>
        <dsp:cNvSpPr/>
      </dsp:nvSpPr>
      <dsp:spPr>
        <a:xfrm>
          <a:off x="6405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Much lower training time as it is simple model</a:t>
          </a:r>
        </a:p>
      </dsp:txBody>
      <dsp:txXfrm>
        <a:off x="6405331" y="1811204"/>
        <a:ext cx="1800000" cy="720000"/>
      </dsp:txXfrm>
    </dsp:sp>
    <dsp:sp modelId="{FA1F9762-F269-4074-8D9B-C33801ECC48C}">
      <dsp:nvSpPr>
        <dsp:cNvPr id="0" name=""/>
        <dsp:cNvSpPr/>
      </dsp:nvSpPr>
      <dsp:spPr>
        <a:xfrm>
          <a:off x="9015331" y="731108"/>
          <a:ext cx="810000" cy="810000"/>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211DB6-A51D-4A02-867D-CF0BC533A5C1}">
      <dsp:nvSpPr>
        <dsp:cNvPr id="0" name=""/>
        <dsp:cNvSpPr/>
      </dsp:nvSpPr>
      <dsp:spPr>
        <a:xfrm>
          <a:off x="8520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pPr>
          <a:r>
            <a:rPr lang="en-US" sz="1500" kern="1200">
              <a:latin typeface="Bierstadt"/>
            </a:rPr>
            <a:t>Cannot perform well on complex real time problems</a:t>
          </a:r>
          <a:endParaRPr lang="en-US" sz="1500" kern="1200"/>
        </a:p>
      </dsp:txBody>
      <dsp:txXfrm>
        <a:off x="8520331" y="1811204"/>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39AAB-876F-4E8F-BDCE-FABAA90F2555}">
      <dsp:nvSpPr>
        <dsp:cNvPr id="0" name=""/>
        <dsp:cNvSpPr/>
      </dsp:nvSpPr>
      <dsp:spPr>
        <a:xfrm>
          <a:off x="25820" y="599918"/>
          <a:ext cx="890578" cy="890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676B8-4394-4234-9876-75CB8FDBB0D5}">
      <dsp:nvSpPr>
        <dsp:cNvPr id="0" name=""/>
        <dsp:cNvSpPr/>
      </dsp:nvSpPr>
      <dsp:spPr>
        <a:xfrm>
          <a:off x="212841" y="786939"/>
          <a:ext cx="516535" cy="516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74349D-0970-4A31-A634-ADCD60395328}">
      <dsp:nvSpPr>
        <dsp:cNvPr id="0" name=""/>
        <dsp:cNvSpPr/>
      </dsp:nvSpPr>
      <dsp:spPr>
        <a:xfrm>
          <a:off x="1107237"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Innovative concrete mix proportion</a:t>
          </a:r>
        </a:p>
      </dsp:txBody>
      <dsp:txXfrm>
        <a:off x="1107237" y="599918"/>
        <a:ext cx="2099220" cy="890578"/>
      </dsp:txXfrm>
    </dsp:sp>
    <dsp:sp modelId="{F2D63798-E249-48D7-B5B4-788007A92D91}">
      <dsp:nvSpPr>
        <dsp:cNvPr id="0" name=""/>
        <dsp:cNvSpPr/>
      </dsp:nvSpPr>
      <dsp:spPr>
        <a:xfrm>
          <a:off x="3572231" y="599918"/>
          <a:ext cx="890578" cy="890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22980C-0E50-4452-A840-C1D35C24C6CC}">
      <dsp:nvSpPr>
        <dsp:cNvPr id="0" name=""/>
        <dsp:cNvSpPr/>
      </dsp:nvSpPr>
      <dsp:spPr>
        <a:xfrm>
          <a:off x="3759252" y="786939"/>
          <a:ext cx="516535" cy="516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B96F3-B01D-4BBD-BD7A-88769B610E89}">
      <dsp:nvSpPr>
        <dsp:cNvPr id="0" name=""/>
        <dsp:cNvSpPr/>
      </dsp:nvSpPr>
      <dsp:spPr>
        <a:xfrm>
          <a:off x="4653648"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Strength prediction of concrete</a:t>
          </a:r>
        </a:p>
      </dsp:txBody>
      <dsp:txXfrm>
        <a:off x="4653648" y="599918"/>
        <a:ext cx="2099220" cy="890578"/>
      </dsp:txXfrm>
    </dsp:sp>
    <dsp:sp modelId="{0BFC983D-647B-4065-B2BE-FCED761BE77D}">
      <dsp:nvSpPr>
        <dsp:cNvPr id="0" name=""/>
        <dsp:cNvSpPr/>
      </dsp:nvSpPr>
      <dsp:spPr>
        <a:xfrm>
          <a:off x="7118642" y="599918"/>
          <a:ext cx="890578" cy="890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258AF-A439-4B22-9442-58B191A93400}">
      <dsp:nvSpPr>
        <dsp:cNvPr id="0" name=""/>
        <dsp:cNvSpPr/>
      </dsp:nvSpPr>
      <dsp:spPr>
        <a:xfrm>
          <a:off x="7305663" y="786939"/>
          <a:ext cx="516535" cy="516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F70475-17A6-4DA9-A7B6-64A475521409}">
      <dsp:nvSpPr>
        <dsp:cNvPr id="0" name=""/>
        <dsp:cNvSpPr/>
      </dsp:nvSpPr>
      <dsp:spPr>
        <a:xfrm>
          <a:off x="8200058" y="599918"/>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Structural analysis of members by special concrete</a:t>
          </a:r>
        </a:p>
      </dsp:txBody>
      <dsp:txXfrm>
        <a:off x="8200058" y="599918"/>
        <a:ext cx="2099220" cy="890578"/>
      </dsp:txXfrm>
    </dsp:sp>
    <dsp:sp modelId="{C8298F42-CC9C-465D-AF92-AD42A5729C2B}">
      <dsp:nvSpPr>
        <dsp:cNvPr id="0" name=""/>
        <dsp:cNvSpPr/>
      </dsp:nvSpPr>
      <dsp:spPr>
        <a:xfrm>
          <a:off x="25820" y="2101062"/>
          <a:ext cx="890578" cy="89057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1352A7-FFFD-4C68-BAD9-F1354456090E}">
      <dsp:nvSpPr>
        <dsp:cNvPr id="0" name=""/>
        <dsp:cNvSpPr/>
      </dsp:nvSpPr>
      <dsp:spPr>
        <a:xfrm>
          <a:off x="212841" y="2288083"/>
          <a:ext cx="516535" cy="5165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7F62A8-6E70-4EE6-BC81-EC571306AA88}">
      <dsp:nvSpPr>
        <dsp:cNvPr id="0" name=""/>
        <dsp:cNvSpPr/>
      </dsp:nvSpPr>
      <dsp:spPr>
        <a:xfrm>
          <a:off x="1107237" y="2101062"/>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Water quality assurance</a:t>
          </a:r>
        </a:p>
      </dsp:txBody>
      <dsp:txXfrm>
        <a:off x="1107237" y="2101062"/>
        <a:ext cx="2099220" cy="890578"/>
      </dsp:txXfrm>
    </dsp:sp>
    <dsp:sp modelId="{04E07F04-D99A-41BC-A5B7-8C0BCB41ECDE}">
      <dsp:nvSpPr>
        <dsp:cNvPr id="0" name=""/>
        <dsp:cNvSpPr/>
      </dsp:nvSpPr>
      <dsp:spPr>
        <a:xfrm>
          <a:off x="3572231" y="2101062"/>
          <a:ext cx="890578" cy="89057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744E3-7D8B-404A-8B24-482A44357EB8}">
      <dsp:nvSpPr>
        <dsp:cNvPr id="0" name=""/>
        <dsp:cNvSpPr/>
      </dsp:nvSpPr>
      <dsp:spPr>
        <a:xfrm>
          <a:off x="3759252" y="2288083"/>
          <a:ext cx="516535" cy="5165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BD2148-CE39-4BE6-8EB1-B661CBF1A2F1}">
      <dsp:nvSpPr>
        <dsp:cNvPr id="0" name=""/>
        <dsp:cNvSpPr/>
      </dsp:nvSpPr>
      <dsp:spPr>
        <a:xfrm>
          <a:off x="4653648" y="2101062"/>
          <a:ext cx="2099220" cy="89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Special concrete mix design and strength prediction</a:t>
          </a:r>
        </a:p>
      </dsp:txBody>
      <dsp:txXfrm>
        <a:off x="4653648" y="2101062"/>
        <a:ext cx="2099220" cy="890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F0F71-D1A7-4D38-A55A-DE3DB902725A}">
      <dsp:nvSpPr>
        <dsp:cNvPr id="0" name=""/>
        <dsp:cNvSpPr/>
      </dsp:nvSpPr>
      <dsp:spPr>
        <a:xfrm>
          <a:off x="0" y="440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9CD79-AC7C-4ADF-91A1-9F75C4587535}">
      <dsp:nvSpPr>
        <dsp:cNvPr id="0" name=""/>
        <dsp:cNvSpPr/>
      </dsp:nvSpPr>
      <dsp:spPr>
        <a:xfrm>
          <a:off x="283843" y="215528"/>
          <a:ext cx="516078" cy="516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EFDB39-BC6D-41E1-B77A-FB04F2AA3038}">
      <dsp:nvSpPr>
        <dsp:cNvPr id="0" name=""/>
        <dsp:cNvSpPr/>
      </dsp:nvSpPr>
      <dsp:spPr>
        <a:xfrm>
          <a:off x="1083764" y="440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b="1" kern="1200"/>
            <a:t>Machine learning</a:t>
          </a:r>
          <a:r>
            <a:rPr lang="en-US" sz="1500" kern="1200"/>
            <a:t> - This is often the foundation for an AI system, and is the way we "teach" a computer model to make prediction and draw conclusions from data.</a:t>
          </a:r>
        </a:p>
      </dsp:txBody>
      <dsp:txXfrm>
        <a:off x="1083764" y="4405"/>
        <a:ext cx="4971685" cy="938324"/>
      </dsp:txXfrm>
    </dsp:sp>
    <dsp:sp modelId="{10803301-179F-483C-9856-F32B4308415D}">
      <dsp:nvSpPr>
        <dsp:cNvPr id="0" name=""/>
        <dsp:cNvSpPr/>
      </dsp:nvSpPr>
      <dsp:spPr>
        <a:xfrm>
          <a:off x="0" y="117731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325D6-8BE2-413B-91C8-F7D4F9802028}">
      <dsp:nvSpPr>
        <dsp:cNvPr id="0" name=""/>
        <dsp:cNvSpPr/>
      </dsp:nvSpPr>
      <dsp:spPr>
        <a:xfrm>
          <a:off x="283843" y="1388433"/>
          <a:ext cx="516078" cy="516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FBFFD6-BE0E-4A20-8823-5D951A3778AD}">
      <dsp:nvSpPr>
        <dsp:cNvPr id="0" name=""/>
        <dsp:cNvSpPr/>
      </dsp:nvSpPr>
      <dsp:spPr>
        <a:xfrm>
          <a:off x="1083764" y="117731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b="1" kern="1200"/>
            <a:t>Anomaly detection</a:t>
          </a:r>
          <a:r>
            <a:rPr lang="en-US" sz="1500" kern="1200"/>
            <a:t> - The capability to automatically detect errors or unusual activity in a system.</a:t>
          </a:r>
        </a:p>
      </dsp:txBody>
      <dsp:txXfrm>
        <a:off x="1083764" y="1177310"/>
        <a:ext cx="4971685" cy="938324"/>
      </dsp:txXfrm>
    </dsp:sp>
    <dsp:sp modelId="{DA257088-9B91-4476-BACD-AEB5C2907D02}">
      <dsp:nvSpPr>
        <dsp:cNvPr id="0" name=""/>
        <dsp:cNvSpPr/>
      </dsp:nvSpPr>
      <dsp:spPr>
        <a:xfrm>
          <a:off x="0" y="235021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403FB-3C40-4A3F-A288-A6D41D9AEB51}">
      <dsp:nvSpPr>
        <dsp:cNvPr id="0" name=""/>
        <dsp:cNvSpPr/>
      </dsp:nvSpPr>
      <dsp:spPr>
        <a:xfrm>
          <a:off x="283843" y="2561338"/>
          <a:ext cx="516078" cy="516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2EEDBF-4D68-4024-9E10-7DE438ABDE74}">
      <dsp:nvSpPr>
        <dsp:cNvPr id="0" name=""/>
        <dsp:cNvSpPr/>
      </dsp:nvSpPr>
      <dsp:spPr>
        <a:xfrm>
          <a:off x="1083764" y="235021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b="1" kern="1200"/>
            <a:t>Computer vision</a:t>
          </a:r>
          <a:r>
            <a:rPr lang="en-US" sz="1500" kern="1200"/>
            <a:t> - The capability of software to interpret the world visually through cameras, video, and images.</a:t>
          </a:r>
        </a:p>
      </dsp:txBody>
      <dsp:txXfrm>
        <a:off x="1083764" y="2350215"/>
        <a:ext cx="4971685" cy="938324"/>
      </dsp:txXfrm>
    </dsp:sp>
    <dsp:sp modelId="{A96E656B-A70E-49CB-BA43-084D62B6B9FD}">
      <dsp:nvSpPr>
        <dsp:cNvPr id="0" name=""/>
        <dsp:cNvSpPr/>
      </dsp:nvSpPr>
      <dsp:spPr>
        <a:xfrm>
          <a:off x="0" y="352312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949EE-1B45-4A5D-BFB0-4C5F7BA5E427}">
      <dsp:nvSpPr>
        <dsp:cNvPr id="0" name=""/>
        <dsp:cNvSpPr/>
      </dsp:nvSpPr>
      <dsp:spPr>
        <a:xfrm>
          <a:off x="283843" y="3734243"/>
          <a:ext cx="516078" cy="516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40DAE3-5916-4B47-816D-6E1C483FCB8A}">
      <dsp:nvSpPr>
        <dsp:cNvPr id="0" name=""/>
        <dsp:cNvSpPr/>
      </dsp:nvSpPr>
      <dsp:spPr>
        <a:xfrm>
          <a:off x="1083764" y="352312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b="1" kern="1200"/>
            <a:t>Natural language processing</a:t>
          </a:r>
          <a:r>
            <a:rPr lang="en-US" sz="1500" kern="1200"/>
            <a:t> - The capability for a computer to interpret written or spoken language, and respond in kind.</a:t>
          </a:r>
        </a:p>
      </dsp:txBody>
      <dsp:txXfrm>
        <a:off x="1083764" y="3523120"/>
        <a:ext cx="4971685" cy="938324"/>
      </dsp:txXfrm>
    </dsp:sp>
    <dsp:sp modelId="{DBB60867-7829-46F0-ADA1-328F13C39F54}">
      <dsp:nvSpPr>
        <dsp:cNvPr id="0" name=""/>
        <dsp:cNvSpPr/>
      </dsp:nvSpPr>
      <dsp:spPr>
        <a:xfrm>
          <a:off x="0" y="469602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819AE-3C81-412F-B613-BB65ED3A6299}">
      <dsp:nvSpPr>
        <dsp:cNvPr id="0" name=""/>
        <dsp:cNvSpPr/>
      </dsp:nvSpPr>
      <dsp:spPr>
        <a:xfrm>
          <a:off x="283843" y="4907148"/>
          <a:ext cx="516078" cy="516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E886FD-29D7-4621-A050-6C4038DD987B}">
      <dsp:nvSpPr>
        <dsp:cNvPr id="0" name=""/>
        <dsp:cNvSpPr/>
      </dsp:nvSpPr>
      <dsp:spPr>
        <a:xfrm>
          <a:off x="1083764" y="469602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b="1" kern="1200"/>
            <a:t>Conversational AI</a:t>
          </a:r>
          <a:r>
            <a:rPr lang="en-US" sz="1500" kern="1200"/>
            <a:t> - The capability of a software "agent" to participate in a conversation.</a:t>
          </a:r>
        </a:p>
      </dsp:txBody>
      <dsp:txXfrm>
        <a:off x="1083764" y="4696025"/>
        <a:ext cx="4971685" cy="9383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41BC3-FF00-46C3-8BBA-E1F28D87A470}">
      <dsp:nvSpPr>
        <dsp:cNvPr id="0" name=""/>
        <dsp:cNvSpPr/>
      </dsp:nvSpPr>
      <dsp:spPr>
        <a:xfrm>
          <a:off x="0" y="0"/>
          <a:ext cx="9906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69354-F87B-4D0E-8DA5-1E7E06FF8775}">
      <dsp:nvSpPr>
        <dsp:cNvPr id="0" name=""/>
        <dsp:cNvSpPr/>
      </dsp:nvSpPr>
      <dsp:spPr>
        <a:xfrm>
          <a:off x="0" y="0"/>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Imagine you're creating a software system to monitor credit card transactions and detect unusual usage patterns that might indicate fraud.</a:t>
          </a:r>
        </a:p>
      </dsp:txBody>
      <dsp:txXfrm>
        <a:off x="0" y="0"/>
        <a:ext cx="9906000" cy="1020518"/>
      </dsp:txXfrm>
    </dsp:sp>
    <dsp:sp modelId="{355EBC7F-DB5A-48C7-87EB-90AD7E4EF02B}">
      <dsp:nvSpPr>
        <dsp:cNvPr id="0" name=""/>
        <dsp:cNvSpPr/>
      </dsp:nvSpPr>
      <dsp:spPr>
        <a:xfrm>
          <a:off x="0" y="1020518"/>
          <a:ext cx="9906000" cy="0"/>
        </a:xfrm>
        <a:prstGeom prst="line">
          <a:avLst/>
        </a:prstGeom>
        <a:solidFill>
          <a:schemeClr val="accent5">
            <a:hueOff val="-509556"/>
            <a:satOff val="174"/>
            <a:lumOff val="-2353"/>
            <a:alphaOff val="0"/>
          </a:schemeClr>
        </a:solidFill>
        <a:ln w="12700" cap="flat" cmpd="sng" algn="ctr">
          <a:solidFill>
            <a:schemeClr val="accent5">
              <a:hueOff val="-509556"/>
              <a:satOff val="17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5969E-F981-4CFE-A2B4-2E391182F295}">
      <dsp:nvSpPr>
        <dsp:cNvPr id="0" name=""/>
        <dsp:cNvSpPr/>
      </dsp:nvSpPr>
      <dsp:spPr>
        <a:xfrm>
          <a:off x="0" y="1020518"/>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An application that tracks activity in an automated production line and identifies failures.</a:t>
          </a:r>
        </a:p>
      </dsp:txBody>
      <dsp:txXfrm>
        <a:off x="0" y="1020518"/>
        <a:ext cx="9906000" cy="1020518"/>
      </dsp:txXfrm>
    </dsp:sp>
    <dsp:sp modelId="{622BE358-B2EF-4430-B49A-C8B59E905034}">
      <dsp:nvSpPr>
        <dsp:cNvPr id="0" name=""/>
        <dsp:cNvSpPr/>
      </dsp:nvSpPr>
      <dsp:spPr>
        <a:xfrm>
          <a:off x="0" y="2041037"/>
          <a:ext cx="9906000" cy="0"/>
        </a:xfrm>
        <a:prstGeom prst="line">
          <a:avLst/>
        </a:prstGeom>
        <a:solidFill>
          <a:schemeClr val="accent5">
            <a:hueOff val="-1019113"/>
            <a:satOff val="347"/>
            <a:lumOff val="-4707"/>
            <a:alphaOff val="0"/>
          </a:schemeClr>
        </a:solidFill>
        <a:ln w="12700" cap="flat" cmpd="sng" algn="ctr">
          <a:solidFill>
            <a:schemeClr val="accent5">
              <a:hueOff val="-1019113"/>
              <a:satOff val="347"/>
              <a:lumOff val="-47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E61C3F-F314-4899-8D35-BA9B0EF3F2B4}">
      <dsp:nvSpPr>
        <dsp:cNvPr id="0" name=""/>
        <dsp:cNvSpPr/>
      </dsp:nvSpPr>
      <dsp:spPr>
        <a:xfrm>
          <a:off x="0" y="2041037"/>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 racing car telemetry system that uses sensors to proactively warn engineers about potential mechanical failures before they happen.</a:t>
          </a:r>
        </a:p>
      </dsp:txBody>
      <dsp:txXfrm>
        <a:off x="0" y="2041037"/>
        <a:ext cx="9906000" cy="1020518"/>
      </dsp:txXfrm>
    </dsp:sp>
    <dsp:sp modelId="{CDA0ACC5-DD7F-4B4A-B4D5-DA2F5BE23296}">
      <dsp:nvSpPr>
        <dsp:cNvPr id="0" name=""/>
        <dsp:cNvSpPr/>
      </dsp:nvSpPr>
      <dsp:spPr>
        <a:xfrm>
          <a:off x="0" y="3061556"/>
          <a:ext cx="9906000" cy="0"/>
        </a:xfrm>
        <a:prstGeom prst="line">
          <a:avLst/>
        </a:prstGeom>
        <a:solidFill>
          <a:schemeClr val="accent5">
            <a:hueOff val="-1528669"/>
            <a:satOff val="521"/>
            <a:lumOff val="-7060"/>
            <a:alphaOff val="0"/>
          </a:schemeClr>
        </a:solidFill>
        <a:ln w="12700" cap="flat" cmpd="sng" algn="ctr">
          <a:solidFill>
            <a:schemeClr val="accent5">
              <a:hueOff val="-1528669"/>
              <a:satOff val="521"/>
              <a:lumOff val="-70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CEB7F3-3789-42BA-A10B-8970DCBD38CD}">
      <dsp:nvSpPr>
        <dsp:cNvPr id="0" name=""/>
        <dsp:cNvSpPr/>
      </dsp:nvSpPr>
      <dsp:spPr>
        <a:xfrm>
          <a:off x="0" y="3061556"/>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hlinkClick xmlns:r="http://schemas.openxmlformats.org/officeDocument/2006/relationships" r:id="rId1"/>
            </a:rPr>
            <a:t>https://docs.microsoft.com/en-us/learn/wwl-data-ai/get-started-ai-fundamentals/media/anomaly-detection.gif</a:t>
          </a:r>
          <a:endParaRPr lang="en-US" sz="2400" kern="1200"/>
        </a:p>
      </dsp:txBody>
      <dsp:txXfrm>
        <a:off x="0" y="3061556"/>
        <a:ext cx="9906000" cy="10205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50F68-9591-4920-A12E-C328B0161C7C}">
      <dsp:nvSpPr>
        <dsp:cNvPr id="0" name=""/>
        <dsp:cNvSpPr/>
      </dsp:nvSpPr>
      <dsp:spPr>
        <a:xfrm>
          <a:off x="2902" y="544496"/>
          <a:ext cx="2302371" cy="13814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Computer Vision is an area of AI that deals with visual processing.  </a:t>
          </a:r>
          <a:r>
            <a:rPr lang="en-US" sz="1800" kern="1200">
              <a:hlinkClick xmlns:r="http://schemas.openxmlformats.org/officeDocument/2006/relationships" r:id="rId1"/>
            </a:rPr>
            <a:t>Seeing AI</a:t>
          </a:r>
          <a:endParaRPr lang="en-US" sz="1800" kern="1200"/>
        </a:p>
      </dsp:txBody>
      <dsp:txXfrm>
        <a:off x="2902" y="544496"/>
        <a:ext cx="2302371" cy="1381422"/>
      </dsp:txXfrm>
    </dsp:sp>
    <dsp:sp modelId="{FB91FD34-9D90-4C54-AD28-0A5985DF51B7}">
      <dsp:nvSpPr>
        <dsp:cNvPr id="0" name=""/>
        <dsp:cNvSpPr/>
      </dsp:nvSpPr>
      <dsp:spPr>
        <a:xfrm>
          <a:off x="2535510" y="544496"/>
          <a:ext cx="2302371" cy="138142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Image classification</a:t>
          </a:r>
        </a:p>
      </dsp:txBody>
      <dsp:txXfrm>
        <a:off x="2535510" y="544496"/>
        <a:ext cx="2302371" cy="1381422"/>
      </dsp:txXfrm>
    </dsp:sp>
    <dsp:sp modelId="{67146683-F732-4788-880B-4EEE299826FC}">
      <dsp:nvSpPr>
        <dsp:cNvPr id="0" name=""/>
        <dsp:cNvSpPr/>
      </dsp:nvSpPr>
      <dsp:spPr>
        <a:xfrm>
          <a:off x="5068118" y="544496"/>
          <a:ext cx="2302371" cy="138142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Object detection</a:t>
          </a:r>
        </a:p>
      </dsp:txBody>
      <dsp:txXfrm>
        <a:off x="5068118" y="544496"/>
        <a:ext cx="2302371" cy="1381422"/>
      </dsp:txXfrm>
    </dsp:sp>
    <dsp:sp modelId="{154010EE-4740-4C8F-BBA1-8D30E79F467C}">
      <dsp:nvSpPr>
        <dsp:cNvPr id="0" name=""/>
        <dsp:cNvSpPr/>
      </dsp:nvSpPr>
      <dsp:spPr>
        <a:xfrm>
          <a:off x="7600726" y="544496"/>
          <a:ext cx="2302371" cy="13814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Semantic segmentation</a:t>
          </a:r>
        </a:p>
      </dsp:txBody>
      <dsp:txXfrm>
        <a:off x="7600726" y="544496"/>
        <a:ext cx="2302371" cy="1381422"/>
      </dsp:txXfrm>
    </dsp:sp>
    <dsp:sp modelId="{83AB34C1-13BF-4A55-8B89-7298D2C0B070}">
      <dsp:nvSpPr>
        <dsp:cNvPr id="0" name=""/>
        <dsp:cNvSpPr/>
      </dsp:nvSpPr>
      <dsp:spPr>
        <a:xfrm>
          <a:off x="1269206" y="2156156"/>
          <a:ext cx="2302371" cy="138142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Image analysis</a:t>
          </a:r>
        </a:p>
      </dsp:txBody>
      <dsp:txXfrm>
        <a:off x="1269206" y="2156156"/>
        <a:ext cx="2302371" cy="1381422"/>
      </dsp:txXfrm>
    </dsp:sp>
    <dsp:sp modelId="{5F103B6C-0EFA-430A-891D-F452192B0E5B}">
      <dsp:nvSpPr>
        <dsp:cNvPr id="0" name=""/>
        <dsp:cNvSpPr/>
      </dsp:nvSpPr>
      <dsp:spPr>
        <a:xfrm>
          <a:off x="3801814" y="2156156"/>
          <a:ext cx="2302371" cy="13814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Face detection, analysis, and recognition</a:t>
          </a:r>
        </a:p>
      </dsp:txBody>
      <dsp:txXfrm>
        <a:off x="3801814" y="2156156"/>
        <a:ext cx="2302371" cy="1381422"/>
      </dsp:txXfrm>
    </dsp:sp>
    <dsp:sp modelId="{00AE5692-F55C-43CC-9BD2-C143036A8645}">
      <dsp:nvSpPr>
        <dsp:cNvPr id="0" name=""/>
        <dsp:cNvSpPr/>
      </dsp:nvSpPr>
      <dsp:spPr>
        <a:xfrm>
          <a:off x="6334422" y="2156156"/>
          <a:ext cx="2302371" cy="138142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Optical character recognition (OCR)</a:t>
          </a:r>
        </a:p>
      </dsp:txBody>
      <dsp:txXfrm>
        <a:off x="6334422" y="2156156"/>
        <a:ext cx="2302371" cy="13814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D4F8D-2471-4DBA-9D36-81A5729E9A12}">
      <dsp:nvSpPr>
        <dsp:cNvPr id="0" name=""/>
        <dsp:cNvSpPr/>
      </dsp:nvSpPr>
      <dsp:spPr>
        <a:xfrm>
          <a:off x="0" y="1477"/>
          <a:ext cx="6055450" cy="26839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Natural language processing (NLP) is the area of AI that deals with creating software that understands written and spoken language</a:t>
          </a:r>
        </a:p>
      </dsp:txBody>
      <dsp:txXfrm>
        <a:off x="131021" y="132498"/>
        <a:ext cx="5793408" cy="2421937"/>
      </dsp:txXfrm>
    </dsp:sp>
    <dsp:sp modelId="{27FE2C2A-8683-42D2-9AC1-8173D78B3A2A}">
      <dsp:nvSpPr>
        <dsp:cNvPr id="0" name=""/>
        <dsp:cNvSpPr/>
      </dsp:nvSpPr>
      <dsp:spPr>
        <a:xfrm>
          <a:off x="0" y="2685457"/>
          <a:ext cx="6055450" cy="2951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Analyze and interpret text in documents, email messages, and other sources.</a:t>
          </a:r>
        </a:p>
        <a:p>
          <a:pPr marL="228600" lvl="1" indent="-228600" algn="l" defTabSz="1066800">
            <a:lnSpc>
              <a:spcPct val="90000"/>
            </a:lnSpc>
            <a:spcBef>
              <a:spcPct val="0"/>
            </a:spcBef>
            <a:spcAft>
              <a:spcPct val="20000"/>
            </a:spcAft>
            <a:buChar char="•"/>
          </a:pPr>
          <a:r>
            <a:rPr lang="en-US" sz="2400" kern="1200"/>
            <a:t>Interpret spoken language and synthesize speech responses.</a:t>
          </a:r>
        </a:p>
        <a:p>
          <a:pPr marL="228600" lvl="1" indent="-228600" algn="l" defTabSz="1066800">
            <a:lnSpc>
              <a:spcPct val="90000"/>
            </a:lnSpc>
            <a:spcBef>
              <a:spcPct val="0"/>
            </a:spcBef>
            <a:spcAft>
              <a:spcPct val="20000"/>
            </a:spcAft>
            <a:buChar char="•"/>
          </a:pPr>
          <a:r>
            <a:rPr lang="en-US" sz="2400" kern="1200"/>
            <a:t>Automatically translate spoken or written phrases between languages</a:t>
          </a:r>
        </a:p>
        <a:p>
          <a:pPr marL="228600" lvl="1" indent="-228600" algn="l" defTabSz="1066800">
            <a:lnSpc>
              <a:spcPct val="90000"/>
            </a:lnSpc>
            <a:spcBef>
              <a:spcPct val="0"/>
            </a:spcBef>
            <a:spcAft>
              <a:spcPct val="20000"/>
            </a:spcAft>
            <a:buChar char="•"/>
          </a:pPr>
          <a:r>
            <a:rPr lang="en-US" sz="2400" kern="1200"/>
            <a:t>Interpret commands and determine appropriate actions.</a:t>
          </a:r>
        </a:p>
      </dsp:txBody>
      <dsp:txXfrm>
        <a:off x="0" y="2685457"/>
        <a:ext cx="6055450" cy="29518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7BF18-1C16-4500-994B-0892B1697A1F}">
      <dsp:nvSpPr>
        <dsp:cNvPr id="0" name=""/>
        <dsp:cNvSpPr/>
      </dsp:nvSpPr>
      <dsp:spPr>
        <a:xfrm>
          <a:off x="0" y="865344"/>
          <a:ext cx="6055450" cy="1638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41418-E244-4BB8-BE73-04BF78E06849}">
      <dsp:nvSpPr>
        <dsp:cNvPr id="0" name=""/>
        <dsp:cNvSpPr/>
      </dsp:nvSpPr>
      <dsp:spPr>
        <a:xfrm>
          <a:off x="495725" y="1234066"/>
          <a:ext cx="901319" cy="901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ED8E0-7A0C-41C4-985F-FD22951B609D}">
      <dsp:nvSpPr>
        <dsp:cNvPr id="0" name=""/>
        <dsp:cNvSpPr/>
      </dsp:nvSpPr>
      <dsp:spPr>
        <a:xfrm>
          <a:off x="1892771" y="865344"/>
          <a:ext cx="4104528" cy="174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45" tIns="184445" rIns="184445" bIns="184445" numCol="1" spcCol="1270" anchor="ctr" anchorCtr="0">
          <a:noAutofit/>
        </a:bodyPr>
        <a:lstStyle/>
        <a:p>
          <a:pPr marL="0" lvl="0" indent="0" algn="l" defTabSz="622300">
            <a:lnSpc>
              <a:spcPct val="90000"/>
            </a:lnSpc>
            <a:spcBef>
              <a:spcPct val="0"/>
            </a:spcBef>
            <a:spcAft>
              <a:spcPct val="35000"/>
            </a:spcAft>
            <a:buNone/>
          </a:pPr>
          <a:r>
            <a:rPr lang="en-US" sz="1400" i="1" kern="1200"/>
            <a:t>Starship Commander</a:t>
          </a:r>
          <a:r>
            <a:rPr lang="en-US" sz="1400" kern="1200"/>
            <a:t>, is a virtual reality (VR) game from Human Interact, that takes place in a science fiction world. The game uses natural language processing to enable players to control the narrative and interact with in-game characters and starship systems.</a:t>
          </a:r>
        </a:p>
      </dsp:txBody>
      <dsp:txXfrm>
        <a:off x="1892771" y="865344"/>
        <a:ext cx="4104528" cy="1742786"/>
      </dsp:txXfrm>
    </dsp:sp>
    <dsp:sp modelId="{D6D4596E-A7B8-450E-8B68-A3B3118B70DF}">
      <dsp:nvSpPr>
        <dsp:cNvPr id="0" name=""/>
        <dsp:cNvSpPr/>
      </dsp:nvSpPr>
      <dsp:spPr>
        <a:xfrm>
          <a:off x="0" y="3030624"/>
          <a:ext cx="6055450" cy="1638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540D8-5005-4C15-8C2B-92AC494F3312}">
      <dsp:nvSpPr>
        <dsp:cNvPr id="0" name=""/>
        <dsp:cNvSpPr/>
      </dsp:nvSpPr>
      <dsp:spPr>
        <a:xfrm>
          <a:off x="495725" y="3399346"/>
          <a:ext cx="901319" cy="901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FF7A-1072-4DBF-9AD3-F7AF9D82409B}">
      <dsp:nvSpPr>
        <dsp:cNvPr id="0" name=""/>
        <dsp:cNvSpPr/>
      </dsp:nvSpPr>
      <dsp:spPr>
        <a:xfrm>
          <a:off x="1892771" y="3030624"/>
          <a:ext cx="4104528" cy="174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45" tIns="184445" rIns="184445" bIns="184445" numCol="1" spcCol="1270" anchor="ctr" anchorCtr="0">
          <a:noAutofit/>
        </a:bodyPr>
        <a:lstStyle/>
        <a:p>
          <a:pPr marL="0" lvl="0" indent="0" algn="l" defTabSz="622300">
            <a:lnSpc>
              <a:spcPct val="90000"/>
            </a:lnSpc>
            <a:spcBef>
              <a:spcPct val="0"/>
            </a:spcBef>
            <a:spcAft>
              <a:spcPct val="35000"/>
            </a:spcAft>
            <a:buNone/>
          </a:pPr>
          <a:r>
            <a:rPr lang="en-US" sz="1400" kern="1200">
              <a:hlinkClick xmlns:r="http://schemas.openxmlformats.org/officeDocument/2006/relationships" r:id="rId5"/>
            </a:rPr>
            <a:t>https://www.microsoft.com/en-us/videoplayer/embed/RE4vyDj?postJsllMsg=true</a:t>
          </a:r>
          <a:endParaRPr lang="en-US" sz="1400" kern="1200"/>
        </a:p>
      </dsp:txBody>
      <dsp:txXfrm>
        <a:off x="1892771" y="3030624"/>
        <a:ext cx="4104528" cy="17427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D396B-44F1-4336-AD88-A1E8AC12C750}">
      <dsp:nvSpPr>
        <dsp:cNvPr id="0" name=""/>
        <dsp:cNvSpPr/>
      </dsp:nvSpPr>
      <dsp:spPr>
        <a:xfrm>
          <a:off x="0" y="688"/>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3C304-DD73-453D-B538-15AD4B99E417}">
      <dsp:nvSpPr>
        <dsp:cNvPr id="0" name=""/>
        <dsp:cNvSpPr/>
      </dsp:nvSpPr>
      <dsp:spPr>
        <a:xfrm>
          <a:off x="487230" y="363091"/>
          <a:ext cx="885873" cy="8858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E2D0E-BDB2-4572-BD3C-A6BB0BB6AF88}">
      <dsp:nvSpPr>
        <dsp:cNvPr id="0" name=""/>
        <dsp:cNvSpPr/>
      </dsp:nvSpPr>
      <dsp:spPr>
        <a:xfrm>
          <a:off x="1860334" y="688"/>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Conversational AI is the term used to describe solutions where AI agents participate in conversations with humans</a:t>
          </a:r>
        </a:p>
      </dsp:txBody>
      <dsp:txXfrm>
        <a:off x="1860334" y="688"/>
        <a:ext cx="4195115" cy="1610679"/>
      </dsp:txXfrm>
    </dsp:sp>
    <dsp:sp modelId="{14B62C89-98C8-4F39-9030-05692DCF5133}">
      <dsp:nvSpPr>
        <dsp:cNvPr id="0" name=""/>
        <dsp:cNvSpPr/>
      </dsp:nvSpPr>
      <dsp:spPr>
        <a:xfrm>
          <a:off x="0" y="201403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2BE44A-AB68-4634-BC07-095F4FCC3B3B}">
      <dsp:nvSpPr>
        <dsp:cNvPr id="0" name=""/>
        <dsp:cNvSpPr/>
      </dsp:nvSpPr>
      <dsp:spPr>
        <a:xfrm>
          <a:off x="487230" y="2376440"/>
          <a:ext cx="885873" cy="8858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89E0-E04E-4E26-9E8E-0D878F628062}">
      <dsp:nvSpPr>
        <dsp:cNvPr id="0" name=""/>
        <dsp:cNvSpPr/>
      </dsp:nvSpPr>
      <dsp:spPr>
        <a:xfrm>
          <a:off x="1860334" y="201403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Conversational AI solutions use </a:t>
          </a:r>
          <a:r>
            <a:rPr lang="en-US" sz="1800" i="1" kern="1200"/>
            <a:t>bots</a:t>
          </a:r>
          <a:r>
            <a:rPr lang="en-US" sz="1800" kern="1200"/>
            <a:t> to manage dialogs with users.</a:t>
          </a:r>
        </a:p>
      </dsp:txBody>
      <dsp:txXfrm>
        <a:off x="1860334" y="2014037"/>
        <a:ext cx="4195115" cy="1610679"/>
      </dsp:txXfrm>
    </dsp:sp>
    <dsp:sp modelId="{5AD2B657-C1BE-458A-9510-DDF5BB386C23}">
      <dsp:nvSpPr>
        <dsp:cNvPr id="0" name=""/>
        <dsp:cNvSpPr/>
      </dsp:nvSpPr>
      <dsp:spPr>
        <a:xfrm>
          <a:off x="0" y="402738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DD12DD-7B5A-4C27-AE19-BE243FF0192C}">
      <dsp:nvSpPr>
        <dsp:cNvPr id="0" name=""/>
        <dsp:cNvSpPr/>
      </dsp:nvSpPr>
      <dsp:spPr>
        <a:xfrm>
          <a:off x="487230" y="4389790"/>
          <a:ext cx="885873" cy="8858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1D9AF-CF2A-47C4-8304-A7795518324F}">
      <dsp:nvSpPr>
        <dsp:cNvPr id="0" name=""/>
        <dsp:cNvSpPr/>
      </dsp:nvSpPr>
      <dsp:spPr>
        <a:xfrm>
          <a:off x="1860334" y="402738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These dialogs can take place through web site interfaces, email, social media platforms, messaging systems, phone calls, and other channels.</a:t>
          </a:r>
        </a:p>
      </dsp:txBody>
      <dsp:txXfrm>
        <a:off x="1860334" y="4027387"/>
        <a:ext cx="4195115" cy="16106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D396B-44F1-4336-AD88-A1E8AC12C750}">
      <dsp:nvSpPr>
        <dsp:cNvPr id="0" name=""/>
        <dsp:cNvSpPr/>
      </dsp:nvSpPr>
      <dsp:spPr>
        <a:xfrm>
          <a:off x="0" y="688"/>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3C304-DD73-453D-B538-15AD4B99E417}">
      <dsp:nvSpPr>
        <dsp:cNvPr id="0" name=""/>
        <dsp:cNvSpPr/>
      </dsp:nvSpPr>
      <dsp:spPr>
        <a:xfrm>
          <a:off x="487230" y="363091"/>
          <a:ext cx="885873" cy="8858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E2D0E-BDB2-4572-BD3C-A6BB0BB6AF88}">
      <dsp:nvSpPr>
        <dsp:cNvPr id="0" name=""/>
        <dsp:cNvSpPr/>
      </dsp:nvSpPr>
      <dsp:spPr>
        <a:xfrm>
          <a:off x="1860334" y="688"/>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Conversational AI is the term used to describe solutions where AI agents participate in conversations with humans</a:t>
          </a:r>
        </a:p>
      </dsp:txBody>
      <dsp:txXfrm>
        <a:off x="1860334" y="688"/>
        <a:ext cx="4195115" cy="1610679"/>
      </dsp:txXfrm>
    </dsp:sp>
    <dsp:sp modelId="{14B62C89-98C8-4F39-9030-05692DCF5133}">
      <dsp:nvSpPr>
        <dsp:cNvPr id="0" name=""/>
        <dsp:cNvSpPr/>
      </dsp:nvSpPr>
      <dsp:spPr>
        <a:xfrm>
          <a:off x="0" y="201403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2BE44A-AB68-4634-BC07-095F4FCC3B3B}">
      <dsp:nvSpPr>
        <dsp:cNvPr id="0" name=""/>
        <dsp:cNvSpPr/>
      </dsp:nvSpPr>
      <dsp:spPr>
        <a:xfrm>
          <a:off x="487230" y="2376440"/>
          <a:ext cx="885873" cy="8858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89E0-E04E-4E26-9E8E-0D878F628062}">
      <dsp:nvSpPr>
        <dsp:cNvPr id="0" name=""/>
        <dsp:cNvSpPr/>
      </dsp:nvSpPr>
      <dsp:spPr>
        <a:xfrm>
          <a:off x="1860334" y="201403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Conversational AI solutions use </a:t>
          </a:r>
          <a:r>
            <a:rPr lang="en-US" sz="1800" i="1" kern="1200"/>
            <a:t>bots</a:t>
          </a:r>
          <a:r>
            <a:rPr lang="en-US" sz="1800" kern="1200"/>
            <a:t> to manage dialogs with users.</a:t>
          </a:r>
        </a:p>
      </dsp:txBody>
      <dsp:txXfrm>
        <a:off x="1860334" y="2014037"/>
        <a:ext cx="4195115" cy="1610679"/>
      </dsp:txXfrm>
    </dsp:sp>
    <dsp:sp modelId="{5AD2B657-C1BE-458A-9510-DDF5BB386C23}">
      <dsp:nvSpPr>
        <dsp:cNvPr id="0" name=""/>
        <dsp:cNvSpPr/>
      </dsp:nvSpPr>
      <dsp:spPr>
        <a:xfrm>
          <a:off x="0" y="402738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DD12DD-7B5A-4C27-AE19-BE243FF0192C}">
      <dsp:nvSpPr>
        <dsp:cNvPr id="0" name=""/>
        <dsp:cNvSpPr/>
      </dsp:nvSpPr>
      <dsp:spPr>
        <a:xfrm>
          <a:off x="487230" y="4389790"/>
          <a:ext cx="885873" cy="8858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1D9AF-CF2A-47C4-8304-A7795518324F}">
      <dsp:nvSpPr>
        <dsp:cNvPr id="0" name=""/>
        <dsp:cNvSpPr/>
      </dsp:nvSpPr>
      <dsp:spPr>
        <a:xfrm>
          <a:off x="1860334" y="402738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These dialogs can take place through web site interfaces, email, social media platforms, messaging systems, phone calls, and other channels.</a:t>
          </a:r>
        </a:p>
      </dsp:txBody>
      <dsp:txXfrm>
        <a:off x="1860334" y="4027387"/>
        <a:ext cx="4195115" cy="16106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6D4DC-56FD-4C8B-A849-9F774B9D91B7}">
      <dsp:nvSpPr>
        <dsp:cNvPr id="0" name=""/>
        <dsp:cNvSpPr/>
      </dsp:nvSpPr>
      <dsp:spPr>
        <a:xfrm>
          <a:off x="611581" y="33656"/>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BE833-C0AF-4AD5-AEAE-1B09C332064C}">
      <dsp:nvSpPr>
        <dsp:cNvPr id="0" name=""/>
        <dsp:cNvSpPr/>
      </dsp:nvSpPr>
      <dsp:spPr>
        <a:xfrm>
          <a:off x="1013768" y="435843"/>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B2168A-50FD-47F6-AD9B-4E64F77C9722}">
      <dsp:nvSpPr>
        <dsp:cNvPr id="0" name=""/>
        <dsp:cNvSpPr/>
      </dsp:nvSpPr>
      <dsp:spPr>
        <a:xfrm>
          <a:off x="8300"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Supervised Learning</a:t>
          </a:r>
        </a:p>
      </dsp:txBody>
      <dsp:txXfrm>
        <a:off x="8300" y="2508656"/>
        <a:ext cx="3093750" cy="720000"/>
      </dsp:txXfrm>
    </dsp:sp>
    <dsp:sp modelId="{AFABC1BD-141F-40C7-BC22-3C2F6BBA75C5}">
      <dsp:nvSpPr>
        <dsp:cNvPr id="0" name=""/>
        <dsp:cNvSpPr/>
      </dsp:nvSpPr>
      <dsp:spPr>
        <a:xfrm>
          <a:off x="4246737" y="33656"/>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5F469-ACEE-4CF0-ABA0-7D700C8F80DE}">
      <dsp:nvSpPr>
        <dsp:cNvPr id="0" name=""/>
        <dsp:cNvSpPr/>
      </dsp:nvSpPr>
      <dsp:spPr>
        <a:xfrm>
          <a:off x="4648925" y="435843"/>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541C3F-CDB8-4E8E-BFDA-34719E6E7D0B}">
      <dsp:nvSpPr>
        <dsp:cNvPr id="0" name=""/>
        <dsp:cNvSpPr/>
      </dsp:nvSpPr>
      <dsp:spPr>
        <a:xfrm>
          <a:off x="3643456"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90000"/>
            </a:lnSpc>
            <a:spcBef>
              <a:spcPct val="0"/>
            </a:spcBef>
            <a:spcAft>
              <a:spcPct val="35000"/>
            </a:spcAft>
            <a:buNone/>
            <a:defRPr cap="all"/>
          </a:pPr>
          <a:r>
            <a:rPr lang="en-US" sz="1800" kern="1200"/>
            <a:t>Unsupervised Learning</a:t>
          </a:r>
          <a:r>
            <a:rPr lang="en-US" sz="1800" kern="1200">
              <a:latin typeface="Bierstadt"/>
            </a:rPr>
            <a:t> (Clustering &amp; Association)</a:t>
          </a:r>
          <a:endParaRPr lang="en-US" sz="1800" kern="1200"/>
        </a:p>
      </dsp:txBody>
      <dsp:txXfrm>
        <a:off x="3643456" y="2508656"/>
        <a:ext cx="3093750" cy="720000"/>
      </dsp:txXfrm>
    </dsp:sp>
    <dsp:sp modelId="{020F6FFF-20B7-4AFD-AC56-62CA4E976DDF}">
      <dsp:nvSpPr>
        <dsp:cNvPr id="0" name=""/>
        <dsp:cNvSpPr/>
      </dsp:nvSpPr>
      <dsp:spPr>
        <a:xfrm>
          <a:off x="7881894" y="33656"/>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C8CE7F-A012-4C65-92BF-09252A3CCB67}">
      <dsp:nvSpPr>
        <dsp:cNvPr id="0" name=""/>
        <dsp:cNvSpPr/>
      </dsp:nvSpPr>
      <dsp:spPr>
        <a:xfrm>
          <a:off x="8284081" y="435843"/>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AD0820-6AC4-485C-B769-AD017361C45B}">
      <dsp:nvSpPr>
        <dsp:cNvPr id="0" name=""/>
        <dsp:cNvSpPr/>
      </dsp:nvSpPr>
      <dsp:spPr>
        <a:xfrm>
          <a:off x="7278612"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90000"/>
            </a:lnSpc>
            <a:spcBef>
              <a:spcPct val="0"/>
            </a:spcBef>
            <a:spcAft>
              <a:spcPct val="35000"/>
            </a:spcAft>
            <a:buNone/>
            <a:defRPr cap="all"/>
          </a:pPr>
          <a:r>
            <a:rPr lang="en-US" sz="1800" kern="1200"/>
            <a:t>Semi Supervised Learning</a:t>
          </a:r>
          <a:r>
            <a:rPr lang="en-US" sz="1800" kern="1200">
              <a:latin typeface="Bierstadt"/>
            </a:rPr>
            <a:t> (Label and Unlabel)</a:t>
          </a:r>
          <a:endParaRPr lang="en-US" sz="1800" kern="1200"/>
        </a:p>
      </dsp:txBody>
      <dsp:txXfrm>
        <a:off x="7278612" y="2508656"/>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11/28/2022</a:t>
            </a:fld>
            <a:endParaRPr lang="en-US"/>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481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11/28/2022</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524795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11/28/2022</a:t>
            </a:fld>
            <a:endParaRPr lang="en-US"/>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76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11/28/2022</a:t>
            </a:fld>
            <a:endParaRPr lang="en-US"/>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1152608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11/28/2022</a:t>
            </a:fld>
            <a:endParaRPr lang="en-US"/>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59624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11/28/2022</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35021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11/28/2022</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333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11/28/2022</a:t>
            </a:fld>
            <a:endParaRPr lang="en-US"/>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343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11/28/2022</a:t>
            </a:fld>
            <a:endParaRPr lang="en-US"/>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159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11/28/2022</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78830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11/28/2022</a:t>
            </a:fld>
            <a:endParaRPr lang="en-US"/>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4854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357571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72033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6472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2847618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306518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09500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985230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2546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0962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281325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11/28/2022</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79471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11/28/2022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714" r:id="rId7"/>
    <p:sldLayoutId id="2147483715"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11/28/2022</a:t>
            </a:fld>
            <a:endParaRPr lang="en-US"/>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08651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11/28/2022</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041201"/>
      </p:ext>
    </p:extLst>
  </p:cSld>
  <p:clrMap bg1="dk1" tx1="lt1" bg2="dk2" tx2="lt2" accent1="accent1" accent2="accent2" accent3="accent3" accent4="accent4" accent5="accent5" accent6="accent6" hlink="hlink" folHlink="folHlink"/>
  <p:sldLayoutIdLst>
    <p:sldLayoutId id="2147483655" r:id="rId1"/>
    <p:sldLayoutId id="2147483656" r:id="rId2"/>
    <p:sldLayoutId id="2147483674" r:id="rId3"/>
    <p:sldLayoutId id="2147483673" r:id="rId4"/>
    <p:sldLayoutId id="2147483672" r:id="rId5"/>
    <p:sldLayoutId id="2147483671" r:id="rId6"/>
    <p:sldLayoutId id="2147483670" r:id="rId7"/>
    <p:sldLayoutId id="2147483669" r:id="rId8"/>
    <p:sldLayoutId id="2147483668" r:id="rId9"/>
    <p:sldLayoutId id="2147483667" r:id="rId10"/>
    <p:sldLayoutId id="2147483666"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idemos.microsoft.com/computer-vision" TargetMode="Externa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8.xml"/><Relationship Id="rId1" Type="http://schemas.openxmlformats.org/officeDocument/2006/relationships/video" Target="https://www.youtube.com/embed/PaakSsJpSRs?feature=oembe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hyperlink" Target="https://www.microsoft.com/en-us/ai/responsible-ai?activetab=pivot1%3aprimaryr6" TargetMode="Externa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tudio.azureml.net/" TargetMode="Externa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hyperlink" Target="https://www.microsoft.com/en-us/videoplayer/embed/RE4vyDl?postJsllMsg=true" TargetMode="Externa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hyperlink" Target="https://www.microsoft.com/en-us/videoplayer/embed/RE4voJG?postJsllMsg=true"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learn/wwl-data-ai/get-started-ai-fundamentals/media/machine-learn.gif"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98690" y="844510"/>
            <a:ext cx="3710018" cy="4169749"/>
          </a:xfrm>
        </p:spPr>
        <p:txBody>
          <a:bodyPr vert="horz" lIns="91440" tIns="45720" rIns="91440" bIns="45720" rtlCol="0">
            <a:normAutofit/>
          </a:bodyPr>
          <a:lstStyle/>
          <a:p>
            <a:r>
              <a:rPr lang="en-US" sz="4400"/>
              <a:t>Basics of AI and ML</a:t>
            </a:r>
          </a:p>
        </p:txBody>
      </p:sp>
      <p:sp>
        <p:nvSpPr>
          <p:cNvPr id="3" name="Subtitle 2"/>
          <p:cNvSpPr>
            <a:spLocks noGrp="1"/>
          </p:cNvSpPr>
          <p:nvPr>
            <p:ph type="subTitle" idx="1"/>
          </p:nvPr>
        </p:nvSpPr>
        <p:spPr>
          <a:xfrm>
            <a:off x="1898690" y="5097928"/>
            <a:ext cx="3710018" cy="915561"/>
          </a:xfrm>
        </p:spPr>
        <p:txBody>
          <a:bodyPr vert="horz" lIns="91440" tIns="45720" rIns="91440" bIns="45720" rtlCol="0">
            <a:normAutofit/>
          </a:bodyPr>
          <a:lstStyle/>
          <a:p>
            <a:pPr>
              <a:lnSpc>
                <a:spcPct val="90000"/>
              </a:lnSpc>
              <a:buFont typeface="Wingdings 3" charset="2"/>
              <a:buChar char=""/>
            </a:pPr>
            <a:r>
              <a:rPr lang="en-US" sz="1300"/>
              <a:t>Dr. Venkataramana Veeramsetty</a:t>
            </a:r>
          </a:p>
          <a:p>
            <a:pPr>
              <a:lnSpc>
                <a:spcPct val="90000"/>
              </a:lnSpc>
              <a:buFont typeface="Wingdings 3" charset="2"/>
              <a:buChar char=""/>
            </a:pPr>
            <a:r>
              <a:rPr lang="en-US" sz="1300"/>
              <a:t>Center for AI and Deep Learning</a:t>
            </a:r>
          </a:p>
          <a:p>
            <a:pPr>
              <a:lnSpc>
                <a:spcPct val="90000"/>
              </a:lnSpc>
              <a:buFont typeface="Wingdings 3" charset="2"/>
              <a:buChar char=""/>
            </a:pPr>
            <a:r>
              <a:rPr lang="en-US" sz="1300"/>
              <a:t>SR University, Warangal</a:t>
            </a:r>
          </a:p>
          <a:p>
            <a:pPr>
              <a:lnSpc>
                <a:spcPct val="90000"/>
              </a:lnSpc>
              <a:buFont typeface="Wingdings 3" charset="2"/>
              <a:buChar char=""/>
            </a:pPr>
            <a:endParaRPr lang="en-US" sz="1300"/>
          </a:p>
          <a:p>
            <a:pPr>
              <a:lnSpc>
                <a:spcPct val="90000"/>
              </a:lnSpc>
              <a:buFont typeface="Wingdings 3" charset="2"/>
              <a:buChar char=""/>
            </a:pPr>
            <a:endParaRPr lang="en-US" sz="1300"/>
          </a:p>
        </p:txBody>
      </p:sp>
      <p:pic>
        <p:nvPicPr>
          <p:cNvPr id="89" name="Picture 88" descr="An image of a part of a periodic table and test tubes">
            <a:extLst>
              <a:ext uri="{FF2B5EF4-FFF2-40B4-BE49-F238E27FC236}">
                <a16:creationId xmlns:a16="http://schemas.microsoft.com/office/drawing/2014/main" id="{805E1301-8AE8-4515-92D8-2541903BA468}"/>
              </a:ext>
            </a:extLst>
          </p:cNvPr>
          <p:cNvPicPr>
            <a:picLocks noChangeAspect="1"/>
          </p:cNvPicPr>
          <p:nvPr/>
        </p:nvPicPr>
        <p:blipFill rotWithShape="1">
          <a:blip r:embed="rId2"/>
          <a:srcRect l="5137" r="6248" b="4"/>
          <a:stretch/>
        </p:blipFill>
        <p:spPr>
          <a:xfrm>
            <a:off x="6095998" y="-20965"/>
            <a:ext cx="6096002" cy="6878965"/>
          </a:xfrm>
          <a:prstGeom prst="rect">
            <a:avLst/>
          </a:prstGeom>
        </p:spPr>
      </p:pic>
    </p:spTree>
    <p:extLst>
      <p:ext uri="{BB962C8B-B14F-4D97-AF65-F5344CB8AC3E}">
        <p14:creationId xmlns:p14="http://schemas.microsoft.com/office/powerpoint/2010/main" val="362262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D47C9-3AB2-4090-8699-7FC9F52D15FE}"/>
              </a:ext>
            </a:extLst>
          </p:cNvPr>
          <p:cNvSpPr>
            <a:spLocks noGrp="1"/>
          </p:cNvSpPr>
          <p:nvPr>
            <p:ph type="title"/>
          </p:nvPr>
        </p:nvSpPr>
        <p:spPr>
          <a:xfrm>
            <a:off x="761802" y="709938"/>
            <a:ext cx="4826830" cy="5530141"/>
          </a:xfrm>
        </p:spPr>
        <p:txBody>
          <a:bodyPr>
            <a:normAutofit/>
          </a:bodyPr>
          <a:lstStyle/>
          <a:p>
            <a:r>
              <a:rPr lang="en-US" b="1"/>
              <a:t>Computer vision services in Microsoft Azure</a:t>
            </a:r>
            <a:endParaRPr lang="en-US"/>
          </a:p>
          <a:p>
            <a:endParaRPr lang="en-US"/>
          </a:p>
        </p:txBody>
      </p:sp>
      <p:sp useBgFill="1">
        <p:nvSpPr>
          <p:cNvPr id="21" name="Rectangle 2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3BF55C-C724-4FC7-B833-8ED64F7FB766}"/>
              </a:ext>
            </a:extLst>
          </p:cNvPr>
          <p:cNvSpPr>
            <a:spLocks noGrp="1"/>
          </p:cNvSpPr>
          <p:nvPr>
            <p:ph idx="1"/>
          </p:nvPr>
        </p:nvSpPr>
        <p:spPr>
          <a:xfrm>
            <a:off x="6690455" y="709938"/>
            <a:ext cx="4016057" cy="5530141"/>
          </a:xfrm>
        </p:spPr>
        <p:txBody>
          <a:bodyPr vert="horz" lIns="91440" tIns="45720" rIns="91440" bIns="45720" rtlCol="0" anchor="ctr">
            <a:normAutofit/>
          </a:bodyPr>
          <a:lstStyle/>
          <a:p>
            <a:pPr>
              <a:lnSpc>
                <a:spcPct val="100000"/>
              </a:lnSpc>
            </a:pPr>
            <a:r>
              <a:rPr lang="en-US" sz="1700" b="1">
                <a:ea typeface="+mn-lt"/>
                <a:cs typeface="+mn-lt"/>
              </a:rPr>
              <a:t>Computer Vision--</a:t>
            </a:r>
            <a:r>
              <a:rPr lang="en-US" sz="1700">
                <a:ea typeface="+mn-lt"/>
                <a:cs typeface="+mn-lt"/>
              </a:rPr>
              <a:t>You can use this service to analyze images and video, and extract descriptions, tags, objects, and text.</a:t>
            </a:r>
          </a:p>
          <a:p>
            <a:pPr>
              <a:lnSpc>
                <a:spcPct val="100000"/>
              </a:lnSpc>
            </a:pPr>
            <a:endParaRPr lang="en-US" sz="1700"/>
          </a:p>
          <a:p>
            <a:pPr>
              <a:lnSpc>
                <a:spcPct val="100000"/>
              </a:lnSpc>
            </a:pPr>
            <a:r>
              <a:rPr lang="en-US" sz="1700" b="1">
                <a:ea typeface="+mn-lt"/>
                <a:cs typeface="+mn-lt"/>
              </a:rPr>
              <a:t>Custom Vision--</a:t>
            </a:r>
            <a:r>
              <a:rPr lang="en-US" sz="1700">
                <a:ea typeface="+mn-lt"/>
                <a:cs typeface="+mn-lt"/>
              </a:rPr>
              <a:t>Use this service to train custom image classification and object detection models using your own images.</a:t>
            </a:r>
          </a:p>
          <a:p>
            <a:pPr>
              <a:lnSpc>
                <a:spcPct val="100000"/>
              </a:lnSpc>
            </a:pPr>
            <a:r>
              <a:rPr lang="en-US" sz="1700" b="1">
                <a:ea typeface="+mn-lt"/>
                <a:cs typeface="+mn-lt"/>
              </a:rPr>
              <a:t>Face--</a:t>
            </a:r>
            <a:r>
              <a:rPr lang="en-US" sz="1700">
                <a:ea typeface="+mn-lt"/>
                <a:cs typeface="+mn-lt"/>
              </a:rPr>
              <a:t>The Face service enables you to build face detection and facial recognition solutions.</a:t>
            </a:r>
          </a:p>
          <a:p>
            <a:pPr>
              <a:lnSpc>
                <a:spcPct val="100000"/>
              </a:lnSpc>
            </a:pPr>
            <a:r>
              <a:rPr lang="en-US" sz="1700" b="1">
                <a:ea typeface="+mn-lt"/>
                <a:cs typeface="+mn-lt"/>
              </a:rPr>
              <a:t>Form Recognizer-- </a:t>
            </a:r>
            <a:r>
              <a:rPr lang="en-US" sz="1700">
                <a:ea typeface="+mn-lt"/>
                <a:cs typeface="+mn-lt"/>
              </a:rPr>
              <a:t>Use this service to extract information from scanned forms and invoices.</a:t>
            </a:r>
          </a:p>
          <a:p>
            <a:pPr>
              <a:lnSpc>
                <a:spcPct val="100000"/>
              </a:lnSpc>
            </a:pPr>
            <a:r>
              <a:rPr lang="en-US" sz="1700">
                <a:hlinkClick r:id="rId2"/>
              </a:rPr>
              <a:t>https://aidemos.microsoft.com/computer-vision</a:t>
            </a:r>
            <a:endParaRPr lang="en-US" sz="1700"/>
          </a:p>
        </p:txBody>
      </p:sp>
      <p:cxnSp>
        <p:nvCxnSpPr>
          <p:cNvPr id="23" name="Straight Connector 2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094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AD598-02A9-4FEC-A071-2480A978A77D}"/>
              </a:ext>
            </a:extLst>
          </p:cNvPr>
          <p:cNvSpPr>
            <a:spLocks noGrp="1"/>
          </p:cNvSpPr>
          <p:nvPr>
            <p:ph type="title"/>
          </p:nvPr>
        </p:nvSpPr>
        <p:spPr>
          <a:xfrm>
            <a:off x="761801" y="858982"/>
            <a:ext cx="10111983" cy="1515728"/>
          </a:xfrm>
        </p:spPr>
        <p:txBody>
          <a:bodyPr>
            <a:normAutofit/>
          </a:bodyPr>
          <a:lstStyle/>
          <a:p>
            <a:r>
              <a:rPr lang="en-US">
                <a:ea typeface="+mj-lt"/>
                <a:cs typeface="+mj-lt"/>
              </a:rPr>
              <a:t>Image classification</a:t>
            </a:r>
            <a:endParaRPr lang="en-US"/>
          </a:p>
        </p:txBody>
      </p:sp>
      <p:sp>
        <p:nvSpPr>
          <p:cNvPr id="3" name="Content Placeholder 2">
            <a:extLst>
              <a:ext uri="{FF2B5EF4-FFF2-40B4-BE49-F238E27FC236}">
                <a16:creationId xmlns:a16="http://schemas.microsoft.com/office/drawing/2014/main" id="{345FEC6A-B152-4CB6-8439-D6B20C9548D5}"/>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Image classification involves training a machine learning model to classify images based on their contents. For example, in a traffic monitoring solution you might use an image classification model to classify images based on the type of vehicle they contain, such as taxis, buses, cyclists, and so on.</a:t>
            </a:r>
          </a:p>
          <a:p>
            <a:endParaRPr lang="en-US" sz="2000"/>
          </a:p>
        </p:txBody>
      </p:sp>
      <p:pic>
        <p:nvPicPr>
          <p:cNvPr id="4" name="Picture 4">
            <a:extLst>
              <a:ext uri="{FF2B5EF4-FFF2-40B4-BE49-F238E27FC236}">
                <a16:creationId xmlns:a16="http://schemas.microsoft.com/office/drawing/2014/main" id="{D875CD61-7BAC-415E-BEAE-28DC2B037B17}"/>
              </a:ext>
            </a:extLst>
          </p:cNvPr>
          <p:cNvPicPr>
            <a:picLocks noChangeAspect="1"/>
          </p:cNvPicPr>
          <p:nvPr/>
        </p:nvPicPr>
        <p:blipFill rotWithShape="1">
          <a:blip r:embed="rId2"/>
          <a:srcRect t="7920" r="-3" b="-3"/>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956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62D53-CF42-495F-8D2C-ADCC4265CAA0}"/>
              </a:ext>
            </a:extLst>
          </p:cNvPr>
          <p:cNvSpPr>
            <a:spLocks noGrp="1"/>
          </p:cNvSpPr>
          <p:nvPr>
            <p:ph type="title"/>
          </p:nvPr>
        </p:nvSpPr>
        <p:spPr>
          <a:xfrm>
            <a:off x="761801" y="858983"/>
            <a:ext cx="9906799" cy="1161594"/>
          </a:xfrm>
        </p:spPr>
        <p:txBody>
          <a:bodyPr>
            <a:normAutofit/>
          </a:bodyPr>
          <a:lstStyle/>
          <a:p>
            <a:r>
              <a:rPr lang="en-US" err="1"/>
              <a:t>CoinNet</a:t>
            </a:r>
            <a:r>
              <a:rPr lang="en-US"/>
              <a:t>: A Mobile App</a:t>
            </a:r>
          </a:p>
        </p:txBody>
      </p:sp>
      <p:pic>
        <p:nvPicPr>
          <p:cNvPr id="4" name="Picture 4">
            <a:hlinkClick r:id="" action="ppaction://media"/>
            <a:extLst>
              <a:ext uri="{FF2B5EF4-FFF2-40B4-BE49-F238E27FC236}">
                <a16:creationId xmlns:a16="http://schemas.microsoft.com/office/drawing/2014/main" id="{A859C298-B385-493C-BF4D-3605CC7DF5CB}"/>
              </a:ext>
            </a:extLst>
          </p:cNvPr>
          <p:cNvPicPr>
            <a:picLocks noRot="1" noChangeAspect="1"/>
          </p:cNvPicPr>
          <p:nvPr>
            <a:videoFile r:link="rId1"/>
          </p:nvPr>
        </p:nvPicPr>
        <p:blipFill>
          <a:blip r:embed="rId3"/>
          <a:stretch>
            <a:fillRect/>
          </a:stretch>
        </p:blipFill>
        <p:spPr>
          <a:xfrm>
            <a:off x="953930" y="2571501"/>
            <a:ext cx="4570021" cy="3427516"/>
          </a:xfrm>
          <a:prstGeom prst="rect">
            <a:avLst/>
          </a:prstGeom>
        </p:spPr>
      </p:pic>
      <p:sp>
        <p:nvSpPr>
          <p:cNvPr id="3" name="Content Placeholder 2">
            <a:extLst>
              <a:ext uri="{FF2B5EF4-FFF2-40B4-BE49-F238E27FC236}">
                <a16:creationId xmlns:a16="http://schemas.microsoft.com/office/drawing/2014/main" id="{837F4285-5D1E-4C35-BA09-F9CB885EA4CE}"/>
              </a:ext>
            </a:extLst>
          </p:cNvPr>
          <p:cNvSpPr>
            <a:spLocks noGrp="1"/>
          </p:cNvSpPr>
          <p:nvPr>
            <p:ph idx="1"/>
          </p:nvPr>
        </p:nvSpPr>
        <p:spPr>
          <a:xfrm>
            <a:off x="6983617" y="3855839"/>
            <a:ext cx="3784722" cy="2384240"/>
          </a:xfrm>
        </p:spPr>
        <p:txBody>
          <a:bodyPr vert="horz" lIns="91440" tIns="45720" rIns="91440" bIns="45720" rtlCol="0" anchor="ctr">
            <a:normAutofit fontScale="77500" lnSpcReduction="20000"/>
          </a:bodyPr>
          <a:lstStyle/>
          <a:p>
            <a:r>
              <a:rPr lang="en-US"/>
              <a:t>Center for AI and Deep Learning, Developed an AI based Mobile Application to identify Indian Currency</a:t>
            </a:r>
          </a:p>
          <a:p>
            <a:endParaRPr lang="en-US"/>
          </a:p>
          <a:p>
            <a:r>
              <a:rPr lang="en-US"/>
              <a:t>This app can be helpful for the visually impaired people to recognize currency notes</a:t>
            </a:r>
          </a:p>
          <a:p>
            <a:endParaRPr lang="en-US"/>
          </a:p>
          <a:p>
            <a:endParaRPr lang="en-US"/>
          </a:p>
          <a:p>
            <a:endParaRPr lang="en-US"/>
          </a:p>
          <a:p>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865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CB451-31C4-4D90-B587-A14438A9970E}"/>
              </a:ext>
            </a:extLst>
          </p:cNvPr>
          <p:cNvSpPr>
            <a:spLocks noGrp="1"/>
          </p:cNvSpPr>
          <p:nvPr>
            <p:ph type="title"/>
          </p:nvPr>
        </p:nvSpPr>
        <p:spPr>
          <a:xfrm>
            <a:off x="761801" y="858982"/>
            <a:ext cx="10111983" cy="1515728"/>
          </a:xfrm>
        </p:spPr>
        <p:txBody>
          <a:bodyPr>
            <a:normAutofit/>
          </a:bodyPr>
          <a:lstStyle/>
          <a:p>
            <a:r>
              <a:rPr lang="en-US">
                <a:ea typeface="+mj-lt"/>
                <a:cs typeface="+mj-lt"/>
              </a:rPr>
              <a:t>Object detection</a:t>
            </a:r>
            <a:endParaRPr lang="en-US"/>
          </a:p>
        </p:txBody>
      </p:sp>
      <p:sp>
        <p:nvSpPr>
          <p:cNvPr id="3" name="Content Placeholder 2">
            <a:extLst>
              <a:ext uri="{FF2B5EF4-FFF2-40B4-BE49-F238E27FC236}">
                <a16:creationId xmlns:a16="http://schemas.microsoft.com/office/drawing/2014/main" id="{14DFCCB7-33BD-4DBA-B25E-FAAC1F54C60A}"/>
              </a:ext>
            </a:extLst>
          </p:cNvPr>
          <p:cNvSpPr>
            <a:spLocks noGrp="1"/>
          </p:cNvSpPr>
          <p:nvPr>
            <p:ph idx="1"/>
          </p:nvPr>
        </p:nvSpPr>
        <p:spPr>
          <a:xfrm>
            <a:off x="761801" y="2980525"/>
            <a:ext cx="4880343" cy="3031390"/>
          </a:xfrm>
        </p:spPr>
        <p:txBody>
          <a:bodyPr vert="horz" lIns="91440" tIns="45720" rIns="91440" bIns="45720" rtlCol="0">
            <a:normAutofit/>
          </a:bodyPr>
          <a:lstStyle/>
          <a:p>
            <a:r>
              <a:rPr lang="en-US">
                <a:ea typeface="+mn-lt"/>
                <a:cs typeface="+mn-lt"/>
              </a:rPr>
              <a:t>Object detection machine learning models are trained to classify individual objects within an image and identify their location with a bounding box. For example, a traffic monitoring solution might use object detection to identify the location of different classes of vehicle.</a:t>
            </a:r>
            <a:endParaRPr lang="en-US"/>
          </a:p>
        </p:txBody>
      </p:sp>
      <p:pic>
        <p:nvPicPr>
          <p:cNvPr id="4" name="Picture 4" descr="A picture containing text, tree, outdoor, sign&#10;&#10;Description automatically generated">
            <a:extLst>
              <a:ext uri="{FF2B5EF4-FFF2-40B4-BE49-F238E27FC236}">
                <a16:creationId xmlns:a16="http://schemas.microsoft.com/office/drawing/2014/main" id="{5FFC2CC5-C473-4469-91E2-95BAD511879C}"/>
              </a:ext>
            </a:extLst>
          </p:cNvPr>
          <p:cNvPicPr>
            <a:picLocks noChangeAspect="1"/>
          </p:cNvPicPr>
          <p:nvPr/>
        </p:nvPicPr>
        <p:blipFill rotWithShape="1">
          <a:blip r:embed="rId2"/>
          <a:srcRect t="3169" r="-3" b="4401"/>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86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27479-7B2A-42BE-8689-F10704DCBD80}"/>
              </a:ext>
            </a:extLst>
          </p:cNvPr>
          <p:cNvSpPr>
            <a:spLocks noGrp="1"/>
          </p:cNvSpPr>
          <p:nvPr>
            <p:ph type="title"/>
          </p:nvPr>
        </p:nvSpPr>
        <p:spPr>
          <a:xfrm>
            <a:off x="761801" y="858982"/>
            <a:ext cx="10111983" cy="1515728"/>
          </a:xfrm>
        </p:spPr>
        <p:txBody>
          <a:bodyPr>
            <a:normAutofit/>
          </a:bodyPr>
          <a:lstStyle/>
          <a:p>
            <a:r>
              <a:rPr lang="en-US">
                <a:ea typeface="+mj-lt"/>
                <a:cs typeface="+mj-lt"/>
              </a:rPr>
              <a:t>Semantic segmentation</a:t>
            </a:r>
            <a:endParaRPr lang="en-US"/>
          </a:p>
        </p:txBody>
      </p:sp>
      <p:sp>
        <p:nvSpPr>
          <p:cNvPr id="3" name="Content Placeholder 2">
            <a:extLst>
              <a:ext uri="{FF2B5EF4-FFF2-40B4-BE49-F238E27FC236}">
                <a16:creationId xmlns:a16="http://schemas.microsoft.com/office/drawing/2014/main" id="{0DEF13F4-BCD6-49A2-9E53-76555B65C801}"/>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Semantic segmentation is an advanced machine learning technique in which individual pixels in the image are classified according to the object to which they belong. For example, a traffic monitoring solution might overlay traffic images with "mask" layers to highlight different vehicles using specific colors.</a:t>
            </a:r>
            <a:endParaRPr lang="en-US" sz="2000"/>
          </a:p>
        </p:txBody>
      </p:sp>
      <p:pic>
        <p:nvPicPr>
          <p:cNvPr id="4" name="Picture 4" descr="A picture containing text, tree, outdoor&#10;&#10;Description automatically generated">
            <a:extLst>
              <a:ext uri="{FF2B5EF4-FFF2-40B4-BE49-F238E27FC236}">
                <a16:creationId xmlns:a16="http://schemas.microsoft.com/office/drawing/2014/main" id="{D39FA4CD-90A9-4FD1-8772-2B6C4EDD1563}"/>
              </a:ext>
            </a:extLst>
          </p:cNvPr>
          <p:cNvPicPr>
            <a:picLocks noChangeAspect="1"/>
          </p:cNvPicPr>
          <p:nvPr/>
        </p:nvPicPr>
        <p:blipFill rotWithShape="1">
          <a:blip r:embed="rId2"/>
          <a:srcRect r="-3" b="7570"/>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26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B8EB6-2ADA-4A02-A3CD-73C3C07AEAB9}"/>
              </a:ext>
            </a:extLst>
          </p:cNvPr>
          <p:cNvSpPr>
            <a:spLocks noGrp="1"/>
          </p:cNvSpPr>
          <p:nvPr>
            <p:ph type="title"/>
          </p:nvPr>
        </p:nvSpPr>
        <p:spPr>
          <a:xfrm>
            <a:off x="761801" y="858982"/>
            <a:ext cx="10111983" cy="1515728"/>
          </a:xfrm>
        </p:spPr>
        <p:txBody>
          <a:bodyPr>
            <a:normAutofit/>
          </a:bodyPr>
          <a:lstStyle/>
          <a:p>
            <a:r>
              <a:rPr lang="en-US">
                <a:ea typeface="+mj-lt"/>
                <a:cs typeface="+mj-lt"/>
              </a:rPr>
              <a:t>Image analysis</a:t>
            </a:r>
            <a:endParaRPr lang="en-US"/>
          </a:p>
        </p:txBody>
      </p:sp>
      <p:sp>
        <p:nvSpPr>
          <p:cNvPr id="3" name="Content Placeholder 2">
            <a:extLst>
              <a:ext uri="{FF2B5EF4-FFF2-40B4-BE49-F238E27FC236}">
                <a16:creationId xmlns:a16="http://schemas.microsoft.com/office/drawing/2014/main" id="{C977AEA7-025E-47EE-9BA2-237215A6297C}"/>
              </a:ext>
            </a:extLst>
          </p:cNvPr>
          <p:cNvSpPr>
            <a:spLocks noGrp="1"/>
          </p:cNvSpPr>
          <p:nvPr>
            <p:ph idx="1"/>
          </p:nvPr>
        </p:nvSpPr>
        <p:spPr>
          <a:xfrm>
            <a:off x="761801" y="2980525"/>
            <a:ext cx="4880343" cy="3031390"/>
          </a:xfrm>
        </p:spPr>
        <p:txBody>
          <a:bodyPr vert="horz" lIns="91440" tIns="45720" rIns="91440" bIns="45720" rtlCol="0">
            <a:normAutofit/>
          </a:bodyPr>
          <a:lstStyle/>
          <a:p>
            <a:r>
              <a:rPr lang="en-US">
                <a:ea typeface="+mn-lt"/>
                <a:cs typeface="+mn-lt"/>
              </a:rPr>
              <a:t>You can create solutions that combine machine learning models with advanced image analysis techniques to extract information from images, including "tags" that could help catalog the image or even descriptive captions that summarize the scene shown in the image.</a:t>
            </a:r>
            <a:endParaRPr lang="en-US"/>
          </a:p>
        </p:txBody>
      </p:sp>
      <p:pic>
        <p:nvPicPr>
          <p:cNvPr id="4" name="Picture 4">
            <a:extLst>
              <a:ext uri="{FF2B5EF4-FFF2-40B4-BE49-F238E27FC236}">
                <a16:creationId xmlns:a16="http://schemas.microsoft.com/office/drawing/2014/main" id="{5384D953-4A7A-44F5-AEA7-570DB2FD842B}"/>
              </a:ext>
            </a:extLst>
          </p:cNvPr>
          <p:cNvPicPr>
            <a:picLocks noChangeAspect="1"/>
          </p:cNvPicPr>
          <p:nvPr/>
        </p:nvPicPr>
        <p:blipFill rotWithShape="1">
          <a:blip r:embed="rId2"/>
          <a:srcRect t="7920" r="-3" b="-3"/>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826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939E5-4E49-4653-A54B-920F22854135}"/>
              </a:ext>
            </a:extLst>
          </p:cNvPr>
          <p:cNvSpPr>
            <a:spLocks noGrp="1"/>
          </p:cNvSpPr>
          <p:nvPr>
            <p:ph type="title"/>
          </p:nvPr>
        </p:nvSpPr>
        <p:spPr>
          <a:xfrm>
            <a:off x="761801" y="858982"/>
            <a:ext cx="10111983" cy="1515728"/>
          </a:xfrm>
        </p:spPr>
        <p:txBody>
          <a:bodyPr>
            <a:normAutofit/>
          </a:bodyPr>
          <a:lstStyle/>
          <a:p>
            <a:r>
              <a:rPr lang="en-US">
                <a:ea typeface="+mj-lt"/>
                <a:cs typeface="+mj-lt"/>
              </a:rPr>
              <a:t>Face detection, analysis, and recognition</a:t>
            </a:r>
            <a:endParaRPr lang="en-US"/>
          </a:p>
        </p:txBody>
      </p:sp>
      <p:sp>
        <p:nvSpPr>
          <p:cNvPr id="3" name="Content Placeholder 2">
            <a:extLst>
              <a:ext uri="{FF2B5EF4-FFF2-40B4-BE49-F238E27FC236}">
                <a16:creationId xmlns:a16="http://schemas.microsoft.com/office/drawing/2014/main" id="{4CEEE797-D2FB-4715-A999-24F5BDD1B3CD}"/>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Face detection is a specialized form of object detection that locates human faces in an image. This can be combined with classification and facial geometry analysis techniques to infer details such as age and emotional state; and even recognize individuals based on their facial features.</a:t>
            </a:r>
            <a:endParaRPr lang="en-US" sz="2000"/>
          </a:p>
        </p:txBody>
      </p:sp>
      <p:pic>
        <p:nvPicPr>
          <p:cNvPr id="4" name="Picture 4">
            <a:extLst>
              <a:ext uri="{FF2B5EF4-FFF2-40B4-BE49-F238E27FC236}">
                <a16:creationId xmlns:a16="http://schemas.microsoft.com/office/drawing/2014/main" id="{C56F3BAA-1CE2-4B2A-80A4-782A0A317F4A}"/>
              </a:ext>
            </a:extLst>
          </p:cNvPr>
          <p:cNvPicPr>
            <a:picLocks noChangeAspect="1"/>
          </p:cNvPicPr>
          <p:nvPr/>
        </p:nvPicPr>
        <p:blipFill rotWithShape="1">
          <a:blip r:embed="rId2"/>
          <a:srcRect t="6212" r="-3" b="1706"/>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275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outdoor&#10;&#10;Description automatically generated">
            <a:extLst>
              <a:ext uri="{FF2B5EF4-FFF2-40B4-BE49-F238E27FC236}">
                <a16:creationId xmlns:a16="http://schemas.microsoft.com/office/drawing/2014/main" id="{ADB6AE05-08C9-4974-8A38-91B44807D8A3}"/>
              </a:ext>
            </a:extLst>
          </p:cNvPr>
          <p:cNvPicPr>
            <a:picLocks noChangeAspect="1"/>
          </p:cNvPicPr>
          <p:nvPr/>
        </p:nvPicPr>
        <p:blipFill rotWithShape="1">
          <a:blip r:embed="rId2"/>
          <a:srcRect l="4783" r="3" b="3"/>
          <a:stretch/>
        </p:blipFill>
        <p:spPr>
          <a:xfrm>
            <a:off x="6121757" y="2570072"/>
            <a:ext cx="6095999" cy="4289479"/>
          </a:xfrm>
          <a:prstGeom prst="rect">
            <a:avLst/>
          </a:prstGeom>
          <a:effectLst/>
        </p:spPr>
      </p:pic>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EF93B-EF2F-4F8E-98C9-8D2BFB05C4A8}"/>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sz="4800"/>
              <a:t>Optical character recognition (OCR)</a:t>
            </a:r>
          </a:p>
        </p:txBody>
      </p:sp>
      <p:sp>
        <p:nvSpPr>
          <p:cNvPr id="3" name="Content Placeholder 2">
            <a:extLst>
              <a:ext uri="{FF2B5EF4-FFF2-40B4-BE49-F238E27FC236}">
                <a16:creationId xmlns:a16="http://schemas.microsoft.com/office/drawing/2014/main" id="{59F525ED-AEAD-4BF9-87DF-E58B0281262E}"/>
              </a:ext>
            </a:extLst>
          </p:cNvPr>
          <p:cNvSpPr>
            <a:spLocks noGrp="1"/>
          </p:cNvSpPr>
          <p:nvPr>
            <p:ph idx="1"/>
          </p:nvPr>
        </p:nvSpPr>
        <p:spPr>
          <a:xfrm>
            <a:off x="761801" y="2964520"/>
            <a:ext cx="4829434" cy="2951202"/>
          </a:xfrm>
        </p:spPr>
        <p:txBody>
          <a:bodyPr vert="horz" lIns="91440" tIns="45720" rIns="91440" bIns="45720" rtlCol="0" anchor="t">
            <a:normAutofit/>
          </a:bodyPr>
          <a:lstStyle/>
          <a:p>
            <a:r>
              <a:rPr lang="en-US" sz="2400"/>
              <a:t>Optical character recognition is a technique used to detect and read text in images. </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91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D4A56-B314-446E-AB60-312FCBFAED7D}"/>
              </a:ext>
            </a:extLst>
          </p:cNvPr>
          <p:cNvSpPr>
            <a:spLocks noGrp="1"/>
          </p:cNvSpPr>
          <p:nvPr>
            <p:ph type="title"/>
          </p:nvPr>
        </p:nvSpPr>
        <p:spPr>
          <a:xfrm>
            <a:off x="761802" y="858982"/>
            <a:ext cx="3451060" cy="5152933"/>
          </a:xfrm>
        </p:spPr>
        <p:txBody>
          <a:bodyPr>
            <a:normAutofit/>
          </a:bodyPr>
          <a:lstStyle/>
          <a:p>
            <a:r>
              <a:rPr lang="en-US" b="1"/>
              <a:t>Natural language processing</a:t>
            </a:r>
            <a:endParaRPr lang="en-US"/>
          </a:p>
          <a:p>
            <a:endParaRPr lang="en-US"/>
          </a:p>
        </p:txBody>
      </p:sp>
      <p:sp useBgFill="1">
        <p:nvSpPr>
          <p:cNvPr id="22" name="Rectangle 2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76D051C0-1454-4154-BF75-758A49D488B1}"/>
              </a:ext>
            </a:extLst>
          </p:cNvPr>
          <p:cNvGraphicFramePr>
            <a:graphicFrameLocks noGrp="1"/>
          </p:cNvGraphicFramePr>
          <p:nvPr>
            <p:ph idx="1"/>
            <p:extLst>
              <p:ext uri="{D42A27DB-BD31-4B8C-83A1-F6EECF244321}">
                <p14:modId xmlns:p14="http://schemas.microsoft.com/office/powerpoint/2010/main" val="281499617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108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CABB3-42C9-4809-A41A-631DB2C2575C}"/>
              </a:ext>
            </a:extLst>
          </p:cNvPr>
          <p:cNvSpPr>
            <a:spLocks noGrp="1"/>
          </p:cNvSpPr>
          <p:nvPr>
            <p:ph type="title"/>
          </p:nvPr>
        </p:nvSpPr>
        <p:spPr>
          <a:xfrm>
            <a:off x="761802" y="858982"/>
            <a:ext cx="3451060" cy="5152933"/>
          </a:xfrm>
        </p:spPr>
        <p:txBody>
          <a:bodyPr>
            <a:normAutofit/>
          </a:bodyPr>
          <a:lstStyle/>
          <a:p>
            <a:r>
              <a:rPr lang="en-US"/>
              <a:t>Example</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44C6487-31C0-4CE3-AB82-8A496E3944B6}"/>
              </a:ext>
            </a:extLst>
          </p:cNvPr>
          <p:cNvGraphicFramePr>
            <a:graphicFrameLocks noGrp="1"/>
          </p:cNvGraphicFramePr>
          <p:nvPr>
            <p:ph idx="1"/>
            <p:extLst>
              <p:ext uri="{D42A27DB-BD31-4B8C-83A1-F6EECF244321}">
                <p14:modId xmlns:p14="http://schemas.microsoft.com/office/powerpoint/2010/main" val="2988255350"/>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91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CD1E7-B9F1-4BED-A5A3-CCEFFD145E25}"/>
              </a:ext>
            </a:extLst>
          </p:cNvPr>
          <p:cNvSpPr>
            <a:spLocks noGrp="1"/>
          </p:cNvSpPr>
          <p:nvPr>
            <p:ph type="title"/>
          </p:nvPr>
        </p:nvSpPr>
        <p:spPr>
          <a:xfrm>
            <a:off x="761802" y="858982"/>
            <a:ext cx="3451060" cy="5152933"/>
          </a:xfrm>
        </p:spPr>
        <p:txBody>
          <a:bodyPr>
            <a:normAutofit/>
          </a:bodyPr>
          <a:lstStyle/>
          <a:p>
            <a:r>
              <a:rPr lang="en-US"/>
              <a:t>What is AI</a:t>
            </a:r>
          </a:p>
        </p:txBody>
      </p:sp>
      <p:sp useBgFill="1">
        <p:nvSpPr>
          <p:cNvPr id="31" name="Rectangle 3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2">
            <a:extLst>
              <a:ext uri="{FF2B5EF4-FFF2-40B4-BE49-F238E27FC236}">
                <a16:creationId xmlns:a16="http://schemas.microsoft.com/office/drawing/2014/main" id="{A44B669D-F7F8-46DD-B6BD-019E39EA1C65}"/>
              </a:ext>
            </a:extLst>
          </p:cNvPr>
          <p:cNvGraphicFramePr>
            <a:graphicFrameLocks noGrp="1"/>
          </p:cNvGraphicFramePr>
          <p:nvPr>
            <p:ph idx="1"/>
            <p:extLst>
              <p:ext uri="{D42A27DB-BD31-4B8C-83A1-F6EECF244321}">
                <p14:modId xmlns:p14="http://schemas.microsoft.com/office/powerpoint/2010/main" val="4074207025"/>
              </p:ext>
            </p:extLst>
          </p:nvPr>
        </p:nvGraphicFramePr>
        <p:xfrm>
          <a:off x="6064592" y="759300"/>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5937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D12B5-F07E-4419-B691-0BEA04691563}"/>
              </a:ext>
            </a:extLst>
          </p:cNvPr>
          <p:cNvSpPr>
            <a:spLocks noGrp="1"/>
          </p:cNvSpPr>
          <p:nvPr>
            <p:ph type="title"/>
          </p:nvPr>
        </p:nvSpPr>
        <p:spPr>
          <a:xfrm>
            <a:off x="761802" y="858982"/>
            <a:ext cx="3451060" cy="5152933"/>
          </a:xfrm>
        </p:spPr>
        <p:txBody>
          <a:bodyPr>
            <a:normAutofit/>
          </a:bodyPr>
          <a:lstStyle/>
          <a:p>
            <a:r>
              <a:rPr lang="en-US" sz="3400" b="1"/>
              <a:t>Conversational AI</a:t>
            </a:r>
            <a:endParaRPr lang="en-US" sz="3400"/>
          </a:p>
          <a:p>
            <a:endParaRPr lang="en-US" sz="340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3C1EAB8-B47D-4DA2-A18D-290639BFF023}"/>
              </a:ext>
            </a:extLst>
          </p:cNvPr>
          <p:cNvGraphicFramePr>
            <a:graphicFrameLocks noGrp="1"/>
          </p:cNvGraphicFramePr>
          <p:nvPr>
            <p:ph idx="1"/>
            <p:extLst>
              <p:ext uri="{D42A27DB-BD31-4B8C-83A1-F6EECF244321}">
                <p14:modId xmlns:p14="http://schemas.microsoft.com/office/powerpoint/2010/main" val="4139540659"/>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925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D12B5-F07E-4419-B691-0BEA04691563}"/>
              </a:ext>
            </a:extLst>
          </p:cNvPr>
          <p:cNvSpPr>
            <a:spLocks noGrp="1"/>
          </p:cNvSpPr>
          <p:nvPr>
            <p:ph type="title"/>
          </p:nvPr>
        </p:nvSpPr>
        <p:spPr>
          <a:xfrm>
            <a:off x="761802" y="858982"/>
            <a:ext cx="3451060" cy="5152933"/>
          </a:xfrm>
        </p:spPr>
        <p:txBody>
          <a:bodyPr>
            <a:normAutofit/>
          </a:bodyPr>
          <a:lstStyle/>
          <a:p>
            <a:r>
              <a:rPr lang="en-US" sz="3400" b="1"/>
              <a:t>Conversational AI</a:t>
            </a:r>
            <a:endParaRPr lang="en-US" sz="3400"/>
          </a:p>
          <a:p>
            <a:endParaRPr lang="en-US" sz="340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3C1EAB8-B47D-4DA2-A18D-290639BFF023}"/>
              </a:ext>
            </a:extLst>
          </p:cNvPr>
          <p:cNvGraphicFramePr>
            <a:graphicFrameLocks noGrp="1"/>
          </p:cNvGraphicFramePr>
          <p:nvPr>
            <p:ph idx="1"/>
            <p:extLst>
              <p:ext uri="{D42A27DB-BD31-4B8C-83A1-F6EECF244321}">
                <p14:modId xmlns:p14="http://schemas.microsoft.com/office/powerpoint/2010/main" val="4139540659"/>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2868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84F8D-50FE-4D40-8D70-C7AE26E1A015}"/>
              </a:ext>
            </a:extLst>
          </p:cNvPr>
          <p:cNvSpPr>
            <a:spLocks noGrp="1"/>
          </p:cNvSpPr>
          <p:nvPr>
            <p:ph type="title"/>
          </p:nvPr>
        </p:nvSpPr>
        <p:spPr>
          <a:xfrm>
            <a:off x="761801" y="956281"/>
            <a:ext cx="9906799" cy="2010284"/>
          </a:xfrm>
        </p:spPr>
        <p:txBody>
          <a:bodyPr anchor="b">
            <a:normAutofit/>
          </a:bodyPr>
          <a:lstStyle/>
          <a:p>
            <a:pPr>
              <a:lnSpc>
                <a:spcPct val="90000"/>
              </a:lnSpc>
            </a:pPr>
            <a:r>
              <a:rPr lang="en-US" sz="3400">
                <a:ea typeface="+mj-lt"/>
                <a:cs typeface="+mj-lt"/>
              </a:rPr>
              <a:t>You want to create a model to predict sales of ice cream based on historic data that includes daily ice cream sales totals and weather measurements. Which Azure service should you use?</a:t>
            </a:r>
            <a:endParaRPr lang="en-US" sz="3400"/>
          </a:p>
        </p:txBody>
      </p:sp>
      <p:sp>
        <p:nvSpPr>
          <p:cNvPr id="3" name="Content Placeholder 2">
            <a:extLst>
              <a:ext uri="{FF2B5EF4-FFF2-40B4-BE49-F238E27FC236}">
                <a16:creationId xmlns:a16="http://schemas.microsoft.com/office/drawing/2014/main" id="{14A483D7-D5D1-4B96-A190-C27B3601BD48}"/>
              </a:ext>
            </a:extLst>
          </p:cNvPr>
          <p:cNvSpPr>
            <a:spLocks noGrp="1"/>
          </p:cNvSpPr>
          <p:nvPr>
            <p:ph idx="1"/>
          </p:nvPr>
        </p:nvSpPr>
        <p:spPr>
          <a:xfrm>
            <a:off x="761802" y="3825548"/>
            <a:ext cx="8933630" cy="2414531"/>
          </a:xfrm>
        </p:spPr>
        <p:txBody>
          <a:bodyPr vert="horz" lIns="91440" tIns="45720" rIns="91440" bIns="45720" rtlCol="0" anchor="t">
            <a:normAutofit/>
          </a:bodyPr>
          <a:lstStyle/>
          <a:p>
            <a:pPr marL="342900" indent="-342900">
              <a:lnSpc>
                <a:spcPct val="100000"/>
              </a:lnSpc>
              <a:buAutoNum type="alphaUcPeriod"/>
            </a:pPr>
            <a:br>
              <a:rPr lang="en-US" sz="1700"/>
            </a:br>
            <a:r>
              <a:rPr lang="en-US" sz="1700">
                <a:ea typeface="+mn-lt"/>
                <a:cs typeface="+mn-lt"/>
              </a:rPr>
              <a:t>Azure Machine Learning</a:t>
            </a:r>
            <a:endParaRPr lang="en-US"/>
          </a:p>
          <a:p>
            <a:pPr marL="342900" indent="-342900">
              <a:lnSpc>
                <a:spcPct val="100000"/>
              </a:lnSpc>
              <a:buAutoNum type="alphaUcPeriod"/>
            </a:pPr>
            <a:br>
              <a:rPr lang="en-US" sz="1700"/>
            </a:br>
            <a:r>
              <a:rPr lang="en-US" sz="1700" err="1">
                <a:ea typeface="+mn-lt"/>
                <a:cs typeface="+mn-lt"/>
              </a:rPr>
              <a:t>QnA</a:t>
            </a:r>
            <a:r>
              <a:rPr lang="en-US" sz="1700">
                <a:ea typeface="+mn-lt"/>
                <a:cs typeface="+mn-lt"/>
              </a:rPr>
              <a:t> Maker</a:t>
            </a:r>
          </a:p>
          <a:p>
            <a:pPr marL="342900" indent="-342900">
              <a:lnSpc>
                <a:spcPct val="100000"/>
              </a:lnSpc>
              <a:buAutoNum type="alphaUcPeriod"/>
            </a:pPr>
            <a:br>
              <a:rPr lang="en-US" sz="1700"/>
            </a:br>
            <a:r>
              <a:rPr lang="en-US" sz="1700">
                <a:ea typeface="+mn-lt"/>
                <a:cs typeface="+mn-lt"/>
              </a:rPr>
              <a:t>Text Analytics</a:t>
            </a:r>
            <a:endParaRPr lang="en-US" sz="170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754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911C1-7C7D-4E50-B73A-1F39831CA7D0}"/>
              </a:ext>
            </a:extLst>
          </p:cNvPr>
          <p:cNvSpPr>
            <a:spLocks noGrp="1"/>
          </p:cNvSpPr>
          <p:nvPr>
            <p:ph type="title"/>
          </p:nvPr>
        </p:nvSpPr>
        <p:spPr>
          <a:xfrm>
            <a:off x="761801" y="956281"/>
            <a:ext cx="9906799" cy="2010284"/>
          </a:xfrm>
        </p:spPr>
        <p:txBody>
          <a:bodyPr anchor="b">
            <a:normAutofit/>
          </a:bodyPr>
          <a:lstStyle/>
          <a:p>
            <a:pPr>
              <a:lnSpc>
                <a:spcPct val="90000"/>
              </a:lnSpc>
            </a:pPr>
            <a:r>
              <a:rPr lang="en-US" sz="3400">
                <a:ea typeface="+mj-lt"/>
                <a:cs typeface="+mj-lt"/>
              </a:rPr>
              <a:t>You want to train a model that classifies images of dogs and cats based on a collection of your own digital photographs. Which Azure service should you use?</a:t>
            </a:r>
            <a:endParaRPr lang="en-US" sz="3400"/>
          </a:p>
        </p:txBody>
      </p:sp>
      <p:sp>
        <p:nvSpPr>
          <p:cNvPr id="3" name="Content Placeholder 2">
            <a:extLst>
              <a:ext uri="{FF2B5EF4-FFF2-40B4-BE49-F238E27FC236}">
                <a16:creationId xmlns:a16="http://schemas.microsoft.com/office/drawing/2014/main" id="{42EB8163-776A-4FE7-8B4A-EEE5DD2BDCA6}"/>
              </a:ext>
            </a:extLst>
          </p:cNvPr>
          <p:cNvSpPr>
            <a:spLocks noGrp="1"/>
          </p:cNvSpPr>
          <p:nvPr>
            <p:ph idx="1"/>
          </p:nvPr>
        </p:nvSpPr>
        <p:spPr>
          <a:xfrm>
            <a:off x="761802" y="3825548"/>
            <a:ext cx="8933630" cy="2414531"/>
          </a:xfrm>
        </p:spPr>
        <p:txBody>
          <a:bodyPr vert="horz" lIns="91440" tIns="45720" rIns="91440" bIns="45720" rtlCol="0" anchor="t">
            <a:normAutofit/>
          </a:bodyPr>
          <a:lstStyle/>
          <a:p>
            <a:pPr marL="457200" indent="-457200">
              <a:buAutoNum type="alphaUcPeriod"/>
            </a:pPr>
            <a:r>
              <a:rPr lang="en-US"/>
              <a:t>Computer Vision</a:t>
            </a:r>
          </a:p>
          <a:p>
            <a:pPr marL="457200" indent="-457200">
              <a:buAutoNum type="alphaUcPeriod"/>
            </a:pPr>
            <a:r>
              <a:rPr lang="en-US"/>
              <a:t>Custom Vision</a:t>
            </a:r>
            <a:br>
              <a:rPr lang="en-US"/>
            </a:br>
            <a:r>
              <a:rPr lang="en-US">
                <a:ea typeface="+mn-lt"/>
                <a:cs typeface="+mn-lt"/>
              </a:rPr>
              <a:t>Azure Bot Service</a:t>
            </a:r>
            <a:endParaRPr lang="en-US"/>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052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C0FBB6-4CCA-4358-9DD5-CDF2173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E6B771E-DDF7-430C-9462-BA1D3742C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FF58F2B-EB8E-4311-BE8E-9497C5AF7E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Diagram, schematic&#10;&#10;Description automatically generated">
            <a:extLst>
              <a:ext uri="{FF2B5EF4-FFF2-40B4-BE49-F238E27FC236}">
                <a16:creationId xmlns:a16="http://schemas.microsoft.com/office/drawing/2014/main" id="{0ACDDDF4-B36D-45D6-8CF6-3B7FA9F550A3}"/>
              </a:ext>
            </a:extLst>
          </p:cNvPr>
          <p:cNvPicPr>
            <a:picLocks noChangeAspect="1"/>
          </p:cNvPicPr>
          <p:nvPr/>
        </p:nvPicPr>
        <p:blipFill>
          <a:blip r:embed="rId2"/>
          <a:stretch>
            <a:fillRect/>
          </a:stretch>
        </p:blipFill>
        <p:spPr>
          <a:xfrm>
            <a:off x="1453376" y="268464"/>
            <a:ext cx="8513955" cy="6330364"/>
          </a:xfrm>
          <a:prstGeom prst="rect">
            <a:avLst/>
          </a:prstGeom>
        </p:spPr>
      </p:pic>
    </p:spTree>
    <p:extLst>
      <p:ext uri="{BB962C8B-B14F-4D97-AF65-F5344CB8AC3E}">
        <p14:creationId xmlns:p14="http://schemas.microsoft.com/office/powerpoint/2010/main" val="371534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FE356-78DD-43BD-BFDF-48D057D8E41B}"/>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a:t>Data Split</a:t>
            </a:r>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82CB4D2C-A520-4318-B515-DBCAB5C0EB73}"/>
              </a:ext>
            </a:extLst>
          </p:cNvPr>
          <p:cNvPicPr>
            <a:picLocks noChangeAspect="1"/>
          </p:cNvPicPr>
          <p:nvPr/>
        </p:nvPicPr>
        <p:blipFill>
          <a:blip r:embed="rId2"/>
          <a:stretch>
            <a:fillRect/>
          </a:stretch>
        </p:blipFill>
        <p:spPr>
          <a:xfrm>
            <a:off x="2643573" y="2375210"/>
            <a:ext cx="6904458" cy="362484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3108485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4B9D0-AF03-4797-97F4-6A3C15A46012}"/>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a:t>What is a Model</a:t>
            </a:r>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3476CBBC-216F-4431-8901-484879820EA4}"/>
              </a:ext>
            </a:extLst>
          </p:cNvPr>
          <p:cNvPicPr>
            <a:picLocks noGrp="1" noChangeAspect="1"/>
          </p:cNvPicPr>
          <p:nvPr>
            <p:ph idx="1"/>
          </p:nvPr>
        </p:nvPicPr>
        <p:blipFill>
          <a:blip r:embed="rId2"/>
          <a:stretch>
            <a:fillRect/>
          </a:stretch>
        </p:blipFill>
        <p:spPr>
          <a:xfrm>
            <a:off x="2339491" y="2375210"/>
            <a:ext cx="7512622" cy="362484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2295486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99C3-A106-4F7B-B9FF-1FC9C8582E60}"/>
              </a:ext>
            </a:extLst>
          </p:cNvPr>
          <p:cNvSpPr>
            <a:spLocks noGrp="1"/>
          </p:cNvSpPr>
          <p:nvPr>
            <p:ph type="title"/>
          </p:nvPr>
        </p:nvSpPr>
        <p:spPr>
          <a:xfrm>
            <a:off x="761801" y="956281"/>
            <a:ext cx="9906799" cy="2010284"/>
          </a:xfrm>
        </p:spPr>
        <p:txBody>
          <a:bodyPr anchor="b">
            <a:normAutofit/>
          </a:bodyPr>
          <a:lstStyle/>
          <a:p>
            <a:r>
              <a:rPr lang="en-US"/>
              <a:t>Principals of Responsible AI</a:t>
            </a:r>
          </a:p>
        </p:txBody>
      </p:sp>
      <p:sp>
        <p:nvSpPr>
          <p:cNvPr id="3" name="Content Placeholder 2">
            <a:extLst>
              <a:ext uri="{FF2B5EF4-FFF2-40B4-BE49-F238E27FC236}">
                <a16:creationId xmlns:a16="http://schemas.microsoft.com/office/drawing/2014/main" id="{4807F571-DF53-4271-8730-3C14C19470E9}"/>
              </a:ext>
            </a:extLst>
          </p:cNvPr>
          <p:cNvSpPr>
            <a:spLocks noGrp="1"/>
          </p:cNvSpPr>
          <p:nvPr>
            <p:ph idx="1"/>
          </p:nvPr>
        </p:nvSpPr>
        <p:spPr>
          <a:xfrm>
            <a:off x="761802" y="3825548"/>
            <a:ext cx="8933630" cy="2414531"/>
          </a:xfrm>
        </p:spPr>
        <p:txBody>
          <a:bodyPr vert="horz" lIns="91440" tIns="45720" rIns="91440" bIns="45720" rtlCol="0" anchor="t">
            <a:normAutofit fontScale="85000" lnSpcReduction="20000"/>
          </a:bodyPr>
          <a:lstStyle/>
          <a:p>
            <a:pPr>
              <a:lnSpc>
                <a:spcPct val="100000"/>
              </a:lnSpc>
            </a:pPr>
            <a:r>
              <a:rPr lang="en-US" sz="1700"/>
              <a:t>Fairness</a:t>
            </a:r>
          </a:p>
          <a:p>
            <a:pPr>
              <a:lnSpc>
                <a:spcPct val="100000"/>
              </a:lnSpc>
            </a:pPr>
            <a:r>
              <a:rPr lang="en-US" sz="1700"/>
              <a:t>Reliability &amp; Safety</a:t>
            </a:r>
          </a:p>
          <a:p>
            <a:pPr>
              <a:lnSpc>
                <a:spcPct val="100000"/>
              </a:lnSpc>
            </a:pPr>
            <a:r>
              <a:rPr lang="en-US" sz="1700"/>
              <a:t>Privacy &amp; Security</a:t>
            </a:r>
          </a:p>
          <a:p>
            <a:pPr>
              <a:lnSpc>
                <a:spcPct val="100000"/>
              </a:lnSpc>
            </a:pPr>
            <a:r>
              <a:rPr lang="en-US" sz="1700"/>
              <a:t>Inclusiveness</a:t>
            </a:r>
          </a:p>
          <a:p>
            <a:pPr>
              <a:lnSpc>
                <a:spcPct val="100000"/>
              </a:lnSpc>
            </a:pPr>
            <a:r>
              <a:rPr lang="en-US" sz="1700"/>
              <a:t>Transparency</a:t>
            </a:r>
          </a:p>
          <a:p>
            <a:pPr>
              <a:lnSpc>
                <a:spcPct val="100000"/>
              </a:lnSpc>
            </a:pPr>
            <a:r>
              <a:rPr lang="en-US" sz="1700"/>
              <a:t>Accountability</a:t>
            </a:r>
          </a:p>
          <a:p>
            <a:pPr>
              <a:lnSpc>
                <a:spcPct val="100000"/>
              </a:lnSpc>
            </a:pPr>
            <a:endParaRPr lang="en-US" sz="1700"/>
          </a:p>
          <a:p>
            <a:pPr>
              <a:lnSpc>
                <a:spcPct val="100000"/>
              </a:lnSpc>
            </a:pPr>
            <a:r>
              <a:rPr lang="en-US" sz="1700">
                <a:hlinkClick r:id="rId2"/>
              </a:rPr>
              <a:t>Responsible AI</a:t>
            </a:r>
            <a:endParaRPr lang="en-US" sz="170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25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87DE3-8A7B-43A4-BE28-93171FCA6FB6}"/>
              </a:ext>
            </a:extLst>
          </p:cNvPr>
          <p:cNvSpPr>
            <a:spLocks noGrp="1"/>
          </p:cNvSpPr>
          <p:nvPr>
            <p:ph type="title"/>
          </p:nvPr>
        </p:nvSpPr>
        <p:spPr>
          <a:xfrm>
            <a:off x="761801" y="858982"/>
            <a:ext cx="9589765" cy="1432273"/>
          </a:xfrm>
        </p:spPr>
        <p:txBody>
          <a:bodyPr>
            <a:normAutofit/>
          </a:bodyPr>
          <a:lstStyle/>
          <a:p>
            <a:r>
              <a:rPr lang="en-US"/>
              <a:t>Learning Algorithms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24EC0E8-31ED-4892-8E40-1E40011DBCA1}"/>
              </a:ext>
            </a:extLst>
          </p:cNvPr>
          <p:cNvGraphicFramePr>
            <a:graphicFrameLocks noGrp="1"/>
          </p:cNvGraphicFramePr>
          <p:nvPr>
            <p:ph idx="1"/>
            <p:extLst>
              <p:ext uri="{D42A27DB-BD31-4B8C-83A1-F6EECF244321}">
                <p14:modId xmlns:p14="http://schemas.microsoft.com/office/powerpoint/2010/main" val="3600565364"/>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24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5CADA-6A4F-456B-BC2C-BE407A27CCAA}"/>
              </a:ext>
            </a:extLst>
          </p:cNvPr>
          <p:cNvSpPr>
            <a:spLocks noGrp="1"/>
          </p:cNvSpPr>
          <p:nvPr>
            <p:ph type="title"/>
          </p:nvPr>
        </p:nvSpPr>
        <p:spPr>
          <a:xfrm>
            <a:off x="761801" y="858982"/>
            <a:ext cx="9589765" cy="1432273"/>
          </a:xfrm>
        </p:spPr>
        <p:txBody>
          <a:bodyPr>
            <a:normAutofit/>
          </a:bodyPr>
          <a:lstStyle/>
          <a:p>
            <a:r>
              <a:rPr lang="en-US"/>
              <a:t>Real time problems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CCA3055-EAF5-4442-AE8D-B1D7B51BEA46}"/>
              </a:ext>
            </a:extLst>
          </p:cNvPr>
          <p:cNvGraphicFramePr>
            <a:graphicFrameLocks noGrp="1"/>
          </p:cNvGraphicFramePr>
          <p:nvPr>
            <p:ph idx="1"/>
            <p:extLst>
              <p:ext uri="{D42A27DB-BD31-4B8C-83A1-F6EECF244321}">
                <p14:modId xmlns:p14="http://schemas.microsoft.com/office/powerpoint/2010/main" val="22151598"/>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286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A6D0A-C12B-4B2D-BAE9-D2094D4657FE}"/>
              </a:ext>
            </a:extLst>
          </p:cNvPr>
          <p:cNvSpPr>
            <a:spLocks noGrp="1"/>
          </p:cNvSpPr>
          <p:nvPr>
            <p:ph type="title"/>
          </p:nvPr>
        </p:nvSpPr>
        <p:spPr>
          <a:xfrm>
            <a:off x="952500" y="3984171"/>
            <a:ext cx="4085665" cy="2169153"/>
          </a:xfrm>
        </p:spPr>
        <p:txBody>
          <a:bodyPr anchor="ctr">
            <a:normAutofit/>
          </a:bodyPr>
          <a:lstStyle/>
          <a:p>
            <a:r>
              <a:rPr lang="en-US" dirty="0"/>
              <a:t>What is AI?</a:t>
            </a:r>
          </a:p>
        </p:txBody>
      </p:sp>
      <p:pic>
        <p:nvPicPr>
          <p:cNvPr id="4" name="Picture 4" descr="Diagram&#10;&#10;Description automatically generated">
            <a:extLst>
              <a:ext uri="{FF2B5EF4-FFF2-40B4-BE49-F238E27FC236}">
                <a16:creationId xmlns:a16="http://schemas.microsoft.com/office/drawing/2014/main" id="{1E4A0541-312F-4F7C-8BA6-1BF847EEFE9D}"/>
              </a:ext>
            </a:extLst>
          </p:cNvPr>
          <p:cNvPicPr>
            <a:picLocks noChangeAspect="1"/>
          </p:cNvPicPr>
          <p:nvPr/>
        </p:nvPicPr>
        <p:blipFill>
          <a:blip r:embed="rId2"/>
          <a:stretch>
            <a:fillRect/>
          </a:stretch>
        </p:blipFill>
        <p:spPr>
          <a:xfrm>
            <a:off x="1026334" y="256159"/>
            <a:ext cx="9628115" cy="4069879"/>
          </a:xfrm>
          <a:prstGeom prst="rect">
            <a:avLst/>
          </a:prstGeom>
        </p:spPr>
      </p:pic>
      <p:cxnSp>
        <p:nvCxnSpPr>
          <p:cNvPr id="11" name="Straight Connector 10">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ADFDEC-A7D3-4B64-B440-06110ADA83AF}"/>
              </a:ext>
            </a:extLst>
          </p:cNvPr>
          <p:cNvSpPr>
            <a:spLocks noGrp="1"/>
          </p:cNvSpPr>
          <p:nvPr>
            <p:ph idx="1"/>
          </p:nvPr>
        </p:nvSpPr>
        <p:spPr>
          <a:xfrm>
            <a:off x="5970506" y="5067537"/>
            <a:ext cx="4637736" cy="1085787"/>
          </a:xfrm>
        </p:spPr>
        <p:txBody>
          <a:bodyPr vert="horz" lIns="91440" tIns="45720" rIns="91440" bIns="45720" rtlCol="0" anchor="ctr">
            <a:normAutofit fontScale="77500" lnSpcReduction="20000"/>
          </a:bodyPr>
          <a:lstStyle/>
          <a:p>
            <a:r>
              <a:rPr lang="en-US" dirty="0">
                <a:ea typeface="+mn-lt"/>
                <a:cs typeface="+mn-lt"/>
              </a:rPr>
              <a:t>Artificial intelligence leverages computers and machines to mimic the problem-solving and decision-making capabilities of the human mind. </a:t>
            </a:r>
            <a:endParaRPr lang="en-US"/>
          </a:p>
          <a:p>
            <a:endParaRPr lang="en-US" dirty="0"/>
          </a:p>
        </p:txBody>
      </p:sp>
    </p:spTree>
    <p:extLst>
      <p:ext uri="{BB962C8B-B14F-4D97-AF65-F5344CB8AC3E}">
        <p14:creationId xmlns:p14="http://schemas.microsoft.com/office/powerpoint/2010/main" val="2439551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3C308-EF58-466D-B9F6-77487F442111}"/>
              </a:ext>
            </a:extLst>
          </p:cNvPr>
          <p:cNvSpPr>
            <a:spLocks noGrp="1"/>
          </p:cNvSpPr>
          <p:nvPr>
            <p:ph type="title"/>
          </p:nvPr>
        </p:nvSpPr>
        <p:spPr>
          <a:xfrm>
            <a:off x="761801" y="858982"/>
            <a:ext cx="9589765" cy="1432273"/>
          </a:xfrm>
        </p:spPr>
        <p:txBody>
          <a:bodyPr>
            <a:normAutofit/>
          </a:bodyPr>
          <a:lstStyle/>
          <a:p>
            <a:r>
              <a:rPr lang="en-US"/>
              <a:t>Regression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C921740-B349-4075-B62D-E10B02CD46FD}"/>
              </a:ext>
            </a:extLst>
          </p:cNvPr>
          <p:cNvGraphicFramePr>
            <a:graphicFrameLocks noGrp="1"/>
          </p:cNvGraphicFramePr>
          <p:nvPr>
            <p:ph idx="1"/>
            <p:extLst>
              <p:ext uri="{D42A27DB-BD31-4B8C-83A1-F6EECF244321}">
                <p14:modId xmlns:p14="http://schemas.microsoft.com/office/powerpoint/2010/main" val="2147566503"/>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4627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4235F-7B5F-4757-8BC6-BEC76D71C927}"/>
              </a:ext>
            </a:extLst>
          </p:cNvPr>
          <p:cNvSpPr>
            <a:spLocks noGrp="1"/>
          </p:cNvSpPr>
          <p:nvPr>
            <p:ph type="title"/>
          </p:nvPr>
        </p:nvSpPr>
        <p:spPr>
          <a:xfrm>
            <a:off x="761801" y="858982"/>
            <a:ext cx="9589765" cy="1432273"/>
          </a:xfrm>
        </p:spPr>
        <p:txBody>
          <a:bodyPr>
            <a:normAutofit fontScale="90000"/>
          </a:bodyPr>
          <a:lstStyle/>
          <a:p>
            <a:r>
              <a:rPr lang="en-US"/>
              <a:t>Advantages &amp; Limitations of Regression</a:t>
            </a:r>
          </a:p>
        </p:txBody>
      </p:sp>
      <p:cxnSp>
        <p:nvCxnSpPr>
          <p:cNvPr id="8"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B89AE148-3F03-4880-8BB2-318AD111AFED}"/>
              </a:ext>
            </a:extLst>
          </p:cNvPr>
          <p:cNvGraphicFramePr>
            <a:graphicFrameLocks noGrp="1"/>
          </p:cNvGraphicFramePr>
          <p:nvPr>
            <p:ph idx="1"/>
            <p:extLst>
              <p:ext uri="{D42A27DB-BD31-4B8C-83A1-F6EECF244321}">
                <p14:modId xmlns:p14="http://schemas.microsoft.com/office/powerpoint/2010/main" val="1451607067"/>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8041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FE67F-3D74-4ABD-BC52-30DBFD424ABE}"/>
              </a:ext>
            </a:extLst>
          </p:cNvPr>
          <p:cNvSpPr>
            <a:spLocks noGrp="1"/>
          </p:cNvSpPr>
          <p:nvPr>
            <p:ph type="title"/>
          </p:nvPr>
        </p:nvSpPr>
        <p:spPr>
          <a:xfrm>
            <a:off x="761801" y="956281"/>
            <a:ext cx="9906799" cy="2010284"/>
          </a:xfrm>
        </p:spPr>
        <p:txBody>
          <a:bodyPr anchor="b">
            <a:normAutofit/>
          </a:bodyPr>
          <a:lstStyle/>
          <a:p>
            <a:r>
              <a:rPr lang="en-US"/>
              <a:t>Applications</a:t>
            </a:r>
          </a:p>
        </p:txBody>
      </p:sp>
      <p:sp>
        <p:nvSpPr>
          <p:cNvPr id="3" name="Content Placeholder 2">
            <a:extLst>
              <a:ext uri="{FF2B5EF4-FFF2-40B4-BE49-F238E27FC236}">
                <a16:creationId xmlns:a16="http://schemas.microsoft.com/office/drawing/2014/main" id="{ADAB832C-E07D-4A0A-B97A-119CCCB38EAD}"/>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Load demand prediction</a:t>
            </a:r>
          </a:p>
          <a:p>
            <a:r>
              <a:rPr lang="en-US"/>
              <a:t>Stock price prediction</a:t>
            </a:r>
          </a:p>
          <a:p>
            <a:r>
              <a:rPr lang="en-US"/>
              <a:t>Credit score assessment</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366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6E186-C686-4529-A552-A7C8DE0D3911}"/>
              </a:ext>
            </a:extLst>
          </p:cNvPr>
          <p:cNvSpPr>
            <a:spLocks noGrp="1"/>
          </p:cNvSpPr>
          <p:nvPr>
            <p:ph type="title"/>
          </p:nvPr>
        </p:nvSpPr>
        <p:spPr>
          <a:xfrm>
            <a:off x="761801" y="956281"/>
            <a:ext cx="9906799" cy="2010284"/>
          </a:xfrm>
        </p:spPr>
        <p:txBody>
          <a:bodyPr anchor="b">
            <a:normAutofit/>
          </a:bodyPr>
          <a:lstStyle/>
          <a:p>
            <a:r>
              <a:rPr lang="en-US"/>
              <a:t>Binary Classification Problems</a:t>
            </a:r>
          </a:p>
        </p:txBody>
      </p:sp>
      <p:sp>
        <p:nvSpPr>
          <p:cNvPr id="3" name="Content Placeholder 2">
            <a:extLst>
              <a:ext uri="{FF2B5EF4-FFF2-40B4-BE49-F238E27FC236}">
                <a16:creationId xmlns:a16="http://schemas.microsoft.com/office/drawing/2014/main" id="{C9FB2FD9-A7BC-4910-82DD-00D69812CC52}"/>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Patient affected with covid or not?</a:t>
            </a:r>
          </a:p>
          <a:p>
            <a:r>
              <a:rPr lang="en-US"/>
              <a:t>Can issue credit card or not?</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871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E2F62A3A-7BD7-4B2F-95CB-9F7A8BD52D38}"/>
              </a:ext>
            </a:extLst>
          </p:cNvPr>
          <p:cNvPicPr>
            <a:picLocks noGrp="1" noChangeAspect="1"/>
          </p:cNvPicPr>
          <p:nvPr>
            <p:ph idx="1"/>
          </p:nvPr>
        </p:nvPicPr>
        <p:blipFill rotWithShape="1">
          <a:blip r:embed="rId2"/>
          <a:srcRect t="595" r="-2" b="-2"/>
          <a:stretch/>
        </p:blipFill>
        <p:spPr>
          <a:xfrm>
            <a:off x="6121757" y="2570072"/>
            <a:ext cx="6095999" cy="4289479"/>
          </a:xfrm>
          <a:prstGeom prst="rect">
            <a:avLst/>
          </a:prstGeom>
          <a:effectLst/>
        </p:spPr>
      </p:pic>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A66D6-9D28-4E6D-8865-E0ADBBAE61E5}"/>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sz="4800"/>
              <a:t>Confusion Matrix</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638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C0059-D59E-4EDB-BAE7-8A631D62BD23}"/>
              </a:ext>
            </a:extLst>
          </p:cNvPr>
          <p:cNvSpPr>
            <a:spLocks noGrp="1"/>
          </p:cNvSpPr>
          <p:nvPr>
            <p:ph type="title"/>
          </p:nvPr>
        </p:nvSpPr>
        <p:spPr>
          <a:xfrm>
            <a:off x="761801" y="956281"/>
            <a:ext cx="9906799" cy="2010284"/>
          </a:xfrm>
        </p:spPr>
        <p:txBody>
          <a:bodyPr anchor="b">
            <a:normAutofit/>
          </a:bodyPr>
          <a:lstStyle/>
          <a:p>
            <a:r>
              <a:rPr lang="en-US">
                <a:ea typeface="+mj-lt"/>
                <a:cs typeface="+mj-lt"/>
              </a:rPr>
              <a:t>Categorical Classification Problem</a:t>
            </a:r>
            <a:endParaRPr lang="en-US"/>
          </a:p>
        </p:txBody>
      </p:sp>
      <p:sp>
        <p:nvSpPr>
          <p:cNvPr id="3" name="Content Placeholder 2">
            <a:extLst>
              <a:ext uri="{FF2B5EF4-FFF2-40B4-BE49-F238E27FC236}">
                <a16:creationId xmlns:a16="http://schemas.microsoft.com/office/drawing/2014/main" id="{C0D6F386-F28C-4F2A-A2FC-6919B7A8D208}"/>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Type of faults (Ex, LG, LL, LLG, LLLG)</a:t>
            </a:r>
          </a:p>
          <a:p>
            <a:r>
              <a:rPr lang="en-US"/>
              <a:t>Mood of tweet (Ex. Happy, Sad, Angry)</a:t>
            </a:r>
          </a:p>
          <a:p>
            <a:endParaRPr lang="en-US"/>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235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udio equipment">
            <a:extLst>
              <a:ext uri="{FF2B5EF4-FFF2-40B4-BE49-F238E27FC236}">
                <a16:creationId xmlns:a16="http://schemas.microsoft.com/office/drawing/2014/main" id="{AFA60DF1-65A6-4320-9A11-858BBF0A557D}"/>
              </a:ext>
            </a:extLst>
          </p:cNvPr>
          <p:cNvPicPr>
            <a:picLocks noChangeAspect="1"/>
          </p:cNvPicPr>
          <p:nvPr/>
        </p:nvPicPr>
        <p:blipFill rotWithShape="1">
          <a:blip r:embed="rId2"/>
          <a:srcRect t="15605" r="-2" b="-2"/>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1814A-5F4C-4DC7-9B1A-611A648D6C77}"/>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a:solidFill>
                  <a:srgbClr val="FFFFFF"/>
                </a:solidFill>
              </a:rPr>
              <a:t>ML Studio Classic</a:t>
            </a: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17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E39F2DB-7862-4382-86B8-7D309E4B3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F580E7-B20F-43F5-BB94-4EAFF4A50254}"/>
              </a:ext>
            </a:extLst>
          </p:cNvPr>
          <p:cNvSpPr>
            <a:spLocks noGrp="1"/>
          </p:cNvSpPr>
          <p:nvPr>
            <p:ph type="title"/>
          </p:nvPr>
        </p:nvSpPr>
        <p:spPr>
          <a:xfrm>
            <a:off x="761801" y="754336"/>
            <a:ext cx="10593993" cy="1287816"/>
          </a:xfrm>
        </p:spPr>
        <p:txBody>
          <a:bodyPr vert="horz" lIns="91440" tIns="45720" rIns="91440" bIns="45720" rtlCol="0" anchor="b">
            <a:normAutofit/>
          </a:bodyPr>
          <a:lstStyle/>
          <a:p>
            <a:r>
              <a:rPr lang="en-US" sz="4800"/>
              <a:t>ML studio Classic</a:t>
            </a:r>
          </a:p>
        </p:txBody>
      </p:sp>
      <p:sp>
        <p:nvSpPr>
          <p:cNvPr id="3" name="Content Placeholder 2">
            <a:extLst>
              <a:ext uri="{FF2B5EF4-FFF2-40B4-BE49-F238E27FC236}">
                <a16:creationId xmlns:a16="http://schemas.microsoft.com/office/drawing/2014/main" id="{A46875E7-1D07-4712-827C-34C386CDE11D}"/>
              </a:ext>
            </a:extLst>
          </p:cNvPr>
          <p:cNvSpPr>
            <a:spLocks noGrp="1"/>
          </p:cNvSpPr>
          <p:nvPr>
            <p:ph idx="1"/>
          </p:nvPr>
        </p:nvSpPr>
        <p:spPr>
          <a:xfrm>
            <a:off x="761801" y="2964520"/>
            <a:ext cx="4570610" cy="3034888"/>
          </a:xfrm>
        </p:spPr>
        <p:txBody>
          <a:bodyPr vert="horz" lIns="91440" tIns="45720" rIns="91440" bIns="45720" rtlCol="0" anchor="t">
            <a:normAutofit/>
          </a:bodyPr>
          <a:lstStyle/>
          <a:p>
            <a:r>
              <a:rPr lang="en-US" sz="2400"/>
              <a:t>Login to portal ML studio classic : </a:t>
            </a:r>
            <a:r>
              <a:rPr lang="en-US" sz="2400">
                <a:hlinkClick r:id="rId2"/>
              </a:rPr>
              <a:t>https://studio.azureml.net/</a:t>
            </a:r>
            <a:endParaRPr lang="en-US" sz="2400"/>
          </a:p>
        </p:txBody>
      </p:sp>
      <p:cxnSp>
        <p:nvCxnSpPr>
          <p:cNvPr id="21" name="Straight Connector 20">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application&#10;&#10;Description automatically generated">
            <a:extLst>
              <a:ext uri="{FF2B5EF4-FFF2-40B4-BE49-F238E27FC236}">
                <a16:creationId xmlns:a16="http://schemas.microsoft.com/office/drawing/2014/main" id="{FE809B9B-0795-4790-A43C-2DBA3A7FA2C0}"/>
              </a:ext>
            </a:extLst>
          </p:cNvPr>
          <p:cNvPicPr>
            <a:picLocks noChangeAspect="1"/>
          </p:cNvPicPr>
          <p:nvPr/>
        </p:nvPicPr>
        <p:blipFill>
          <a:blip r:embed="rId3"/>
          <a:stretch>
            <a:fillRect/>
          </a:stretch>
        </p:blipFill>
        <p:spPr>
          <a:xfrm>
            <a:off x="5062724" y="2960104"/>
            <a:ext cx="6605430" cy="3047233"/>
          </a:xfrm>
          <a:prstGeom prst="rect">
            <a:avLst/>
          </a:prstGeom>
          <a:effectLst/>
        </p:spPr>
      </p:pic>
    </p:spTree>
    <p:extLst>
      <p:ext uri="{BB962C8B-B14F-4D97-AF65-F5344CB8AC3E}">
        <p14:creationId xmlns:p14="http://schemas.microsoft.com/office/powerpoint/2010/main" val="858219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40CF837-40E9-46D4-AC1B-0750F339B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E325F465-8352-4882-9E30-732D5BDF3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609904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80C4D-3EDA-4914-AC4F-A2900CC00604}"/>
              </a:ext>
            </a:extLst>
          </p:cNvPr>
          <p:cNvSpPr>
            <a:spLocks noGrp="1"/>
          </p:cNvSpPr>
          <p:nvPr>
            <p:ph type="title"/>
          </p:nvPr>
        </p:nvSpPr>
        <p:spPr>
          <a:xfrm>
            <a:off x="6456560" y="858983"/>
            <a:ext cx="4309942" cy="4782027"/>
          </a:xfrm>
        </p:spPr>
        <p:txBody>
          <a:bodyPr anchor="ctr">
            <a:normAutofit/>
          </a:bodyPr>
          <a:lstStyle/>
          <a:p>
            <a:r>
              <a:rPr lang="en-US"/>
              <a:t>Missing Value Information for each Column</a:t>
            </a:r>
          </a:p>
        </p:txBody>
      </p:sp>
      <p:sp>
        <p:nvSpPr>
          <p:cNvPr id="3" name="Content Placeholder 2">
            <a:extLst>
              <a:ext uri="{FF2B5EF4-FFF2-40B4-BE49-F238E27FC236}">
                <a16:creationId xmlns:a16="http://schemas.microsoft.com/office/drawing/2014/main" id="{2EA1C922-AACC-43FE-BCA8-89D179551BAE}"/>
              </a:ext>
            </a:extLst>
          </p:cNvPr>
          <p:cNvSpPr>
            <a:spLocks noGrp="1"/>
          </p:cNvSpPr>
          <p:nvPr>
            <p:ph idx="1"/>
          </p:nvPr>
        </p:nvSpPr>
        <p:spPr>
          <a:xfrm>
            <a:off x="761802" y="347887"/>
            <a:ext cx="4661777" cy="5293123"/>
          </a:xfrm>
        </p:spPr>
        <p:txBody>
          <a:bodyPr vert="horz" lIns="91440" tIns="45720" rIns="91440" bIns="45720" rtlCol="0" anchor="ctr">
            <a:normAutofit/>
          </a:bodyPr>
          <a:lstStyle/>
          <a:p>
            <a:pPr>
              <a:lnSpc>
                <a:spcPct val="100000"/>
              </a:lnSpc>
            </a:pPr>
            <a:endParaRPr lang="en-US" sz="1500"/>
          </a:p>
          <a:p>
            <a:pPr>
              <a:lnSpc>
                <a:spcPct val="100000"/>
              </a:lnSpc>
            </a:pPr>
            <a:endParaRPr lang="en-US" sz="1500"/>
          </a:p>
          <a:p>
            <a:pPr>
              <a:lnSpc>
                <a:spcPct val="100000"/>
              </a:lnSpc>
            </a:pPr>
            <a:r>
              <a:rPr lang="en-US" sz="1500"/>
              <a:t>Symboling: 06      </a:t>
            </a:r>
            <a:endParaRPr lang="en-US"/>
          </a:p>
          <a:p>
            <a:pPr>
              <a:lnSpc>
                <a:spcPct val="100000"/>
              </a:lnSpc>
            </a:pPr>
            <a:r>
              <a:rPr lang="en-US" sz="1500">
                <a:ea typeface="+mn-lt"/>
                <a:cs typeface="+mn-lt"/>
              </a:rPr>
              <a:t>normalized-losses: 41                                                                                            </a:t>
            </a:r>
            <a:endParaRPr lang="en-US" sz="1500"/>
          </a:p>
          <a:p>
            <a:pPr>
              <a:lnSpc>
                <a:spcPct val="100000"/>
              </a:lnSpc>
            </a:pPr>
            <a:r>
              <a:rPr lang="en-US" sz="1500">
                <a:ea typeface="+mn-lt"/>
                <a:cs typeface="+mn-lt"/>
              </a:rPr>
              <a:t>num-of-doors, horsepower, peak-rpm, :2</a:t>
            </a:r>
            <a:endParaRPr lang="en-US" sz="1500"/>
          </a:p>
          <a:p>
            <a:pPr>
              <a:lnSpc>
                <a:spcPct val="100000"/>
              </a:lnSpc>
            </a:pPr>
            <a:r>
              <a:rPr lang="en-US" sz="1500">
                <a:ea typeface="+mn-lt"/>
                <a:cs typeface="+mn-lt"/>
              </a:rPr>
              <a:t>Bore, stroke, Price:4</a:t>
            </a:r>
          </a:p>
          <a:p>
            <a:pPr>
              <a:lnSpc>
                <a:spcPct val="100000"/>
              </a:lnSpc>
            </a:pPr>
            <a:endParaRPr lang="en-US" sz="1500">
              <a:ea typeface="+mn-lt"/>
              <a:cs typeface="+mn-lt"/>
            </a:endParaRPr>
          </a:p>
          <a:p>
            <a:pPr>
              <a:lnSpc>
                <a:spcPct val="100000"/>
              </a:lnSpc>
            </a:pPr>
            <a:endParaRPr lang="en-US" sz="1500">
              <a:ea typeface="+mn-lt"/>
              <a:cs typeface="+mn-lt"/>
            </a:endParaRPr>
          </a:p>
          <a:p>
            <a:pPr>
              <a:lnSpc>
                <a:spcPct val="100000"/>
              </a:lnSpc>
            </a:pPr>
            <a:endParaRPr lang="en-US" sz="1500">
              <a:ea typeface="+mn-lt"/>
              <a:cs typeface="+mn-lt"/>
            </a:endParaRPr>
          </a:p>
          <a:p>
            <a:pPr>
              <a:lnSpc>
                <a:spcPct val="100000"/>
              </a:lnSpc>
            </a:pPr>
            <a:endParaRPr lang="en-US" sz="1500">
              <a:ea typeface="+mn-lt"/>
              <a:cs typeface="+mn-lt"/>
            </a:endParaRPr>
          </a:p>
          <a:p>
            <a:pPr>
              <a:lnSpc>
                <a:spcPct val="100000"/>
              </a:lnSpc>
            </a:pPr>
            <a:r>
              <a:rPr lang="en-US" sz="1500">
                <a:ea typeface="+mn-lt"/>
                <a:cs typeface="+mn-lt"/>
              </a:rPr>
              <a:t>wheel-</a:t>
            </a:r>
            <a:r>
              <a:rPr lang="en-US" sz="1500" err="1">
                <a:ea typeface="+mn-lt"/>
                <a:cs typeface="+mn-lt"/>
              </a:rPr>
              <a:t>basefuel</a:t>
            </a:r>
            <a:r>
              <a:rPr lang="en-US" sz="1500">
                <a:ea typeface="+mn-lt"/>
                <a:cs typeface="+mn-lt"/>
              </a:rPr>
              <a:t>-type, </a:t>
            </a:r>
            <a:r>
              <a:rPr lang="en-US" sz="1500" err="1">
                <a:ea typeface="+mn-lt"/>
                <a:cs typeface="+mn-lt"/>
              </a:rPr>
              <a:t>Make,body</a:t>
            </a:r>
            <a:r>
              <a:rPr lang="en-US" sz="1500">
                <a:ea typeface="+mn-lt"/>
                <a:cs typeface="+mn-lt"/>
              </a:rPr>
              <a:t>-style, Aspiration, Curb </a:t>
            </a:r>
            <a:r>
              <a:rPr lang="en-US" sz="1500" err="1">
                <a:ea typeface="+mn-lt"/>
                <a:cs typeface="+mn-lt"/>
              </a:rPr>
              <a:t>weight,engine</a:t>
            </a:r>
            <a:r>
              <a:rPr lang="en-US" sz="1500">
                <a:ea typeface="+mn-lt"/>
                <a:cs typeface="+mn-lt"/>
              </a:rPr>
              <a:t>-</a:t>
            </a:r>
            <a:r>
              <a:rPr lang="en-US" sz="1500" err="1">
                <a:ea typeface="+mn-lt"/>
                <a:cs typeface="+mn-lt"/>
              </a:rPr>
              <a:t>type,num</a:t>
            </a:r>
            <a:r>
              <a:rPr lang="en-US" sz="1500">
                <a:ea typeface="+mn-lt"/>
                <a:cs typeface="+mn-lt"/>
              </a:rPr>
              <a:t>-of-cylinders, engine-location, drive-wheel, length,  </a:t>
            </a:r>
            <a:r>
              <a:rPr lang="en-US" sz="1500" err="1">
                <a:ea typeface="+mn-lt"/>
                <a:cs typeface="+mn-lt"/>
              </a:rPr>
              <a:t>width,hight</a:t>
            </a:r>
            <a:r>
              <a:rPr lang="en-US" sz="1500">
                <a:ea typeface="+mn-lt"/>
                <a:cs typeface="+mn-lt"/>
              </a:rPr>
              <a:t>, fuel type, engine-size, fuel system, compression-ratio, city-mpg, highway-mpg, :0</a:t>
            </a:r>
            <a:endParaRPr lang="en-US" sz="1500"/>
          </a:p>
          <a:p>
            <a:pPr>
              <a:lnSpc>
                <a:spcPct val="100000"/>
              </a:lnSpc>
            </a:pPr>
            <a:endParaRPr lang="en-US" sz="1500"/>
          </a:p>
          <a:p>
            <a:pPr>
              <a:lnSpc>
                <a:spcPct val="100000"/>
              </a:lnSpc>
            </a:pPr>
            <a:endParaRPr lang="en-US" sz="1500"/>
          </a:p>
          <a:p>
            <a:pPr>
              <a:lnSpc>
                <a:spcPct val="100000"/>
              </a:lnSpc>
            </a:pPr>
            <a:endParaRPr lang="en-US" sz="150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442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C0FBB6-4CCA-4358-9DD5-CDF2173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E6B771E-DDF7-430C-9462-BA1D3742C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omputer&#10;&#10;Description automatically generated">
            <a:extLst>
              <a:ext uri="{FF2B5EF4-FFF2-40B4-BE49-F238E27FC236}">
                <a16:creationId xmlns:a16="http://schemas.microsoft.com/office/drawing/2014/main" id="{1C768EA6-A062-48B6-900D-A818C110BB58}"/>
              </a:ext>
            </a:extLst>
          </p:cNvPr>
          <p:cNvPicPr>
            <a:picLocks noGrp="1" noChangeAspect="1"/>
          </p:cNvPicPr>
          <p:nvPr>
            <p:ph idx="1"/>
          </p:nvPr>
        </p:nvPicPr>
        <p:blipFill rotWithShape="1">
          <a:blip r:embed="rId2"/>
          <a:srcRect/>
          <a:stretch/>
        </p:blipFill>
        <p:spPr>
          <a:xfrm>
            <a:off x="20" y="1"/>
            <a:ext cx="12191979" cy="6857998"/>
          </a:xfrm>
          <a:prstGeom prst="rect">
            <a:avLst/>
          </a:prstGeom>
          <a:effectLst>
            <a:outerShdw blurRad="596900" dist="330200" dir="8820000" sx="87000" sy="87000" algn="ctr" rotWithShape="0">
              <a:srgbClr val="000000">
                <a:alpha val="29000"/>
              </a:srgbClr>
            </a:outerShdw>
          </a:effectLst>
        </p:spPr>
      </p:pic>
      <p:sp useBgFill="1">
        <p:nvSpPr>
          <p:cNvPr id="15" name="Rectangle 14">
            <a:extLst>
              <a:ext uri="{FF2B5EF4-FFF2-40B4-BE49-F238E27FC236}">
                <a16:creationId xmlns:a16="http://schemas.microsoft.com/office/drawing/2014/main" id="{CE455F85-0BF8-4FD0-9135-8763DF1BF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95749"/>
            <a:ext cx="12192000" cy="1062250"/>
          </a:xfrm>
          <a:prstGeom prst="rect">
            <a:avLst/>
          </a:prstGeom>
          <a:ln>
            <a:noFill/>
          </a:ln>
          <a:effectLst>
            <a:outerShdw blurRad="203200" dist="101600" dir="1212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0823557" y="603813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958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4D446-4B6D-4702-8E2C-6D98B3F774E6}"/>
              </a:ext>
            </a:extLst>
          </p:cNvPr>
          <p:cNvSpPr>
            <a:spLocks noGrp="1"/>
          </p:cNvSpPr>
          <p:nvPr>
            <p:ph type="title"/>
          </p:nvPr>
        </p:nvSpPr>
        <p:spPr>
          <a:xfrm>
            <a:off x="761802" y="709938"/>
            <a:ext cx="4826830" cy="5530141"/>
          </a:xfrm>
        </p:spPr>
        <p:txBody>
          <a:bodyPr>
            <a:normAutofit/>
          </a:bodyPr>
          <a:lstStyle/>
          <a:p>
            <a:r>
              <a:rPr lang="en-US" b="1" dirty="0"/>
              <a:t>Need of AI</a:t>
            </a:r>
            <a:endParaRPr lang="en-US" dirty="0"/>
          </a:p>
          <a:p>
            <a:endParaRPr lang="en-US"/>
          </a:p>
        </p:txBody>
      </p:sp>
      <p:sp useBgFill="1">
        <p:nvSpPr>
          <p:cNvPr id="10" name="Rectangle 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62481E-777A-4C8B-907F-321CF6923D49}"/>
              </a:ext>
            </a:extLst>
          </p:cNvPr>
          <p:cNvSpPr>
            <a:spLocks noGrp="1"/>
          </p:cNvSpPr>
          <p:nvPr>
            <p:ph idx="1"/>
          </p:nvPr>
        </p:nvSpPr>
        <p:spPr>
          <a:xfrm>
            <a:off x="6690455" y="709938"/>
            <a:ext cx="4016057" cy="5530141"/>
          </a:xfrm>
        </p:spPr>
        <p:txBody>
          <a:bodyPr vert="horz" lIns="91440" tIns="45720" rIns="91440" bIns="45720" rtlCol="0" anchor="ctr">
            <a:normAutofit/>
          </a:bodyPr>
          <a:lstStyle/>
          <a:p>
            <a:r>
              <a:rPr lang="en-US">
                <a:ea typeface="+mn-lt"/>
                <a:cs typeface="+mn-lt"/>
              </a:rPr>
              <a:t>AI enables us to build amazing software that can improve health care, enable people to overcome physical disadvantages, empower smart infrastructure, create incredible entertainment experiences, and even save the planet!</a:t>
            </a:r>
          </a:p>
          <a:p>
            <a:endParaRPr lang="en-US"/>
          </a:p>
          <a:p>
            <a:r>
              <a:rPr lang="en-US">
                <a:hlinkClick r:id="rId2"/>
              </a:rPr>
              <a:t>https://www.microsoft.com/en-us/videoplayer/embed/RE4vyDl?postJsllMsg=true</a:t>
            </a:r>
            <a:endParaRPr lang="en-US"/>
          </a:p>
        </p:txBody>
      </p:sp>
      <p:cxnSp>
        <p:nvCxnSpPr>
          <p:cNvPr id="12" name="Straight Connector 11">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6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Diagram&#10;&#10;Description automatically generated">
            <a:extLst>
              <a:ext uri="{FF2B5EF4-FFF2-40B4-BE49-F238E27FC236}">
                <a16:creationId xmlns:a16="http://schemas.microsoft.com/office/drawing/2014/main" id="{D48135BD-5631-4317-A437-F3D6AF19334C}"/>
              </a:ext>
            </a:extLst>
          </p:cNvPr>
          <p:cNvPicPr>
            <a:picLocks noChangeAspect="1"/>
          </p:cNvPicPr>
          <p:nvPr/>
        </p:nvPicPr>
        <p:blipFill rotWithShape="1">
          <a:blip r:embed="rId2"/>
          <a:srcRect l="889" r="-1" b="-1"/>
          <a:stretch/>
        </p:blipFill>
        <p:spPr>
          <a:xfrm>
            <a:off x="20" y="1"/>
            <a:ext cx="12191979" cy="6858000"/>
          </a:xfrm>
          <a:prstGeom prst="rect">
            <a:avLst/>
          </a:prstGeom>
        </p:spPr>
      </p:pic>
      <p:sp>
        <p:nvSpPr>
          <p:cNvPr id="39" name="Rectangle 38">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79951-FC89-4A20-B789-B9F8BC5F919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Opportunities Space</a:t>
            </a:r>
          </a:p>
        </p:txBody>
      </p:sp>
      <p:cxnSp>
        <p:nvCxnSpPr>
          <p:cNvPr id="41" name="Straight Connector 40">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3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CC184214-E298-4678-B7CE-D4127774B435}"/>
              </a:ext>
            </a:extLst>
          </p:cNvPr>
          <p:cNvPicPr>
            <a:picLocks noChangeAspect="1"/>
          </p:cNvPicPr>
          <p:nvPr/>
        </p:nvPicPr>
        <p:blipFill rotWithShape="1">
          <a:blip r:embed="rId2"/>
          <a:srcRect t="3017"/>
          <a:stretch/>
        </p:blipFill>
        <p:spPr>
          <a:xfrm>
            <a:off x="20" y="1"/>
            <a:ext cx="12191979" cy="6858000"/>
          </a:xfrm>
          <a:prstGeom prst="rect">
            <a:avLst/>
          </a:prstGeom>
        </p:spPr>
      </p:pic>
      <p:sp>
        <p:nvSpPr>
          <p:cNvPr id="39" name="Rectangle 38">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79951-FC89-4A20-B789-B9F8BC5F919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Opportunities Space</a:t>
            </a:r>
          </a:p>
        </p:txBody>
      </p:sp>
      <p:cxnSp>
        <p:nvCxnSpPr>
          <p:cNvPr id="41" name="Straight Connector 40">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24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4">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CE8C0-ED8E-4D9D-A89A-F5C793C8DC66}"/>
              </a:ext>
            </a:extLst>
          </p:cNvPr>
          <p:cNvSpPr>
            <a:spLocks noGrp="1"/>
          </p:cNvSpPr>
          <p:nvPr>
            <p:ph type="title"/>
          </p:nvPr>
        </p:nvSpPr>
        <p:spPr>
          <a:xfrm>
            <a:off x="952500" y="3958297"/>
            <a:ext cx="4085665" cy="2195027"/>
          </a:xfrm>
        </p:spPr>
        <p:txBody>
          <a:bodyPr anchor="ctr">
            <a:normAutofit/>
          </a:bodyPr>
          <a:lstStyle/>
          <a:p>
            <a:pPr>
              <a:lnSpc>
                <a:spcPct val="90000"/>
              </a:lnSpc>
            </a:pPr>
            <a:r>
              <a:rPr lang="en-US" sz="3700"/>
              <a:t>Domain Applications : Electrical Engineering</a:t>
            </a:r>
          </a:p>
        </p:txBody>
      </p:sp>
      <p:pic>
        <p:nvPicPr>
          <p:cNvPr id="4" name="Picture 4" descr="Diagram&#10;&#10;Description automatically generated">
            <a:extLst>
              <a:ext uri="{FF2B5EF4-FFF2-40B4-BE49-F238E27FC236}">
                <a16:creationId xmlns:a16="http://schemas.microsoft.com/office/drawing/2014/main" id="{8E5ED7F1-9883-4F63-84A9-BD7B744782DA}"/>
              </a:ext>
            </a:extLst>
          </p:cNvPr>
          <p:cNvPicPr>
            <a:picLocks noChangeAspect="1"/>
          </p:cNvPicPr>
          <p:nvPr/>
        </p:nvPicPr>
        <p:blipFill rotWithShape="1">
          <a:blip r:embed="rId2"/>
          <a:srcRect t="23272" b="11321"/>
          <a:stretch/>
        </p:blipFill>
        <p:spPr>
          <a:xfrm>
            <a:off x="20" y="10"/>
            <a:ext cx="12191979" cy="3428990"/>
          </a:xfrm>
          <a:prstGeom prst="rect">
            <a:avLst/>
          </a:prstGeom>
        </p:spPr>
      </p:pic>
      <p:cxnSp>
        <p:nvCxnSpPr>
          <p:cNvPr id="40" name="Straight Connector 36">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95C2D7D4-E7C5-4214-989A-D825D53FD3CC}"/>
              </a:ext>
            </a:extLst>
          </p:cNvPr>
          <p:cNvSpPr>
            <a:spLocks noGrp="1"/>
          </p:cNvSpPr>
          <p:nvPr>
            <p:ph idx="1"/>
          </p:nvPr>
        </p:nvSpPr>
        <p:spPr>
          <a:xfrm>
            <a:off x="5970505" y="3958297"/>
            <a:ext cx="4883021" cy="2195027"/>
          </a:xfrm>
        </p:spPr>
        <p:txBody>
          <a:bodyPr anchor="ctr">
            <a:normAutofit/>
          </a:bodyPr>
          <a:lstStyle/>
          <a:p>
            <a:pPr>
              <a:lnSpc>
                <a:spcPct val="110000"/>
              </a:lnSpc>
            </a:pPr>
            <a:r>
              <a:rPr lang="en-US" sz="1900"/>
              <a:t>Wind and Solar Energy Forecasting</a:t>
            </a:r>
          </a:p>
          <a:p>
            <a:pPr>
              <a:lnSpc>
                <a:spcPct val="110000"/>
              </a:lnSpc>
            </a:pPr>
            <a:r>
              <a:rPr lang="en-US" sz="1900"/>
              <a:t>Load frequency control</a:t>
            </a:r>
          </a:p>
          <a:p>
            <a:pPr>
              <a:lnSpc>
                <a:spcPct val="110000"/>
              </a:lnSpc>
            </a:pPr>
            <a:r>
              <a:rPr lang="en-US" sz="1900"/>
              <a:t>Load and market price forecasting</a:t>
            </a:r>
          </a:p>
          <a:p>
            <a:pPr>
              <a:lnSpc>
                <a:spcPct val="110000"/>
              </a:lnSpc>
            </a:pPr>
            <a:r>
              <a:rPr lang="en-US" sz="1900"/>
              <a:t>Speed control</a:t>
            </a:r>
          </a:p>
          <a:p>
            <a:pPr>
              <a:lnSpc>
                <a:spcPct val="110000"/>
              </a:lnSpc>
            </a:pPr>
            <a:r>
              <a:rPr lang="en-US" sz="1900"/>
              <a:t>Faults Identification</a:t>
            </a:r>
          </a:p>
          <a:p>
            <a:pPr>
              <a:lnSpc>
                <a:spcPct val="110000"/>
              </a:lnSpc>
            </a:pPr>
            <a:endParaRPr lang="en-US" sz="1900"/>
          </a:p>
        </p:txBody>
      </p:sp>
    </p:spTree>
    <p:extLst>
      <p:ext uri="{BB962C8B-B14F-4D97-AF65-F5344CB8AC3E}">
        <p14:creationId xmlns:p14="http://schemas.microsoft.com/office/powerpoint/2010/main" val="906053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4EA6E-3699-4ADF-954E-800858977592}"/>
              </a:ext>
            </a:extLst>
          </p:cNvPr>
          <p:cNvSpPr>
            <a:spLocks noGrp="1"/>
          </p:cNvSpPr>
          <p:nvPr>
            <p:ph type="title"/>
          </p:nvPr>
        </p:nvSpPr>
        <p:spPr>
          <a:xfrm>
            <a:off x="849760" y="876302"/>
            <a:ext cx="10427840" cy="1086056"/>
          </a:xfrm>
        </p:spPr>
        <p:txBody>
          <a:bodyPr>
            <a:normAutofit/>
          </a:bodyPr>
          <a:lstStyle/>
          <a:p>
            <a:r>
              <a:rPr lang="en-US" dirty="0">
                <a:ea typeface="+mj-lt"/>
                <a:cs typeface="+mj-lt"/>
              </a:rPr>
              <a:t>Domain Applications : Civil Engineering</a:t>
            </a:r>
            <a:endParaRPr lang="en-US" dirty="0"/>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AB9C885-A2C2-4F7D-8082-0819278A2397}"/>
              </a:ext>
            </a:extLst>
          </p:cNvPr>
          <p:cNvGraphicFramePr>
            <a:graphicFrameLocks noGrp="1"/>
          </p:cNvGraphicFramePr>
          <p:nvPr>
            <p:ph idx="1"/>
            <p:extLst>
              <p:ext uri="{D42A27DB-BD31-4B8C-83A1-F6EECF244321}">
                <p14:modId xmlns:p14="http://schemas.microsoft.com/office/powerpoint/2010/main" val="3486893557"/>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8585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right modern kitchen">
            <a:extLst>
              <a:ext uri="{FF2B5EF4-FFF2-40B4-BE49-F238E27FC236}">
                <a16:creationId xmlns:a16="http://schemas.microsoft.com/office/drawing/2014/main" id="{21F77714-210D-4DF8-B7BE-E6EAF7790CD2}"/>
              </a:ext>
            </a:extLst>
          </p:cNvPr>
          <p:cNvPicPr>
            <a:picLocks noChangeAspect="1"/>
          </p:cNvPicPr>
          <p:nvPr/>
        </p:nvPicPr>
        <p:blipFill rotWithShape="1">
          <a:blip r:embed="rId2"/>
          <a:srcRect t="15605" r="-2" b="-2"/>
          <a:stretch/>
        </p:blipFill>
        <p:spPr>
          <a:xfrm>
            <a:off x="20" y="1"/>
            <a:ext cx="12191979" cy="6858000"/>
          </a:xfrm>
          <a:prstGeom prst="rect">
            <a:avLst/>
          </a:prstGeom>
        </p:spPr>
      </p:pic>
      <p:sp>
        <p:nvSpPr>
          <p:cNvPr id="12" name="Rectangle 11">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29ADFD-E56A-4F8E-9E29-EA197A0067AD}"/>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THANK YOU</a:t>
            </a:r>
          </a:p>
        </p:txBody>
      </p:sp>
      <p:cxnSp>
        <p:nvCxnSpPr>
          <p:cNvPr id="14" name="Straight Connector 13">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7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EA32F-24F4-4E1C-B79A-DC9BAEA87241}"/>
              </a:ext>
            </a:extLst>
          </p:cNvPr>
          <p:cNvSpPr>
            <a:spLocks noGrp="1"/>
          </p:cNvSpPr>
          <p:nvPr>
            <p:ph type="title"/>
          </p:nvPr>
        </p:nvSpPr>
        <p:spPr>
          <a:xfrm>
            <a:off x="761802" y="858982"/>
            <a:ext cx="3451060" cy="5152933"/>
          </a:xfrm>
        </p:spPr>
        <p:txBody>
          <a:bodyPr>
            <a:normAutofit/>
          </a:bodyPr>
          <a:lstStyle/>
          <a:p>
            <a:r>
              <a:rPr lang="en-US"/>
              <a:t>Key Elements of AI</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46E2C94-E02D-4998-BBAE-16ECEAF4488D}"/>
              </a:ext>
            </a:extLst>
          </p:cNvPr>
          <p:cNvGraphicFramePr>
            <a:graphicFrameLocks noGrp="1"/>
          </p:cNvGraphicFramePr>
          <p:nvPr>
            <p:ph idx="1"/>
            <p:extLst>
              <p:ext uri="{D42A27DB-BD31-4B8C-83A1-F6EECF244321}">
                <p14:modId xmlns:p14="http://schemas.microsoft.com/office/powerpoint/2010/main" val="99583581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1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08C6E-821B-408E-B46B-A98AD5BC4A0E}"/>
              </a:ext>
            </a:extLst>
          </p:cNvPr>
          <p:cNvSpPr>
            <a:spLocks noGrp="1"/>
          </p:cNvSpPr>
          <p:nvPr>
            <p:ph type="title"/>
          </p:nvPr>
        </p:nvSpPr>
        <p:spPr>
          <a:xfrm>
            <a:off x="761802" y="709938"/>
            <a:ext cx="4826830" cy="5530141"/>
          </a:xfrm>
        </p:spPr>
        <p:txBody>
          <a:bodyPr>
            <a:normAutofit/>
          </a:bodyPr>
          <a:lstStyle/>
          <a:p>
            <a:r>
              <a:rPr lang="en-US" b="1"/>
              <a:t>Understand machine learning</a:t>
            </a:r>
          </a:p>
          <a:p>
            <a:endParaRPr lang="en-US"/>
          </a:p>
        </p:txBody>
      </p:sp>
      <p:sp useBgFill="1">
        <p:nvSpPr>
          <p:cNvPr id="13" name="Rectangle 1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0F40480-EE03-47A1-8196-EAB83AA318DF}"/>
              </a:ext>
            </a:extLst>
          </p:cNvPr>
          <p:cNvSpPr>
            <a:spLocks noGrp="1"/>
          </p:cNvSpPr>
          <p:nvPr>
            <p:ph idx="1"/>
          </p:nvPr>
        </p:nvSpPr>
        <p:spPr>
          <a:xfrm>
            <a:off x="6690455" y="709938"/>
            <a:ext cx="4016057" cy="5530141"/>
          </a:xfrm>
        </p:spPr>
        <p:txBody>
          <a:bodyPr vert="horz" lIns="91440" tIns="45720" rIns="91440" bIns="45720" rtlCol="0" anchor="ctr">
            <a:normAutofit/>
          </a:bodyPr>
          <a:lstStyle/>
          <a:p>
            <a:pPr>
              <a:lnSpc>
                <a:spcPct val="100000"/>
              </a:lnSpc>
            </a:pPr>
            <a:r>
              <a:rPr lang="en-US" sz="1900">
                <a:ea typeface="+mn-lt"/>
                <a:cs typeface="+mn-lt"/>
              </a:rPr>
              <a:t>Machine Learning is the foundation for most AI solutions.</a:t>
            </a:r>
          </a:p>
          <a:p>
            <a:pPr>
              <a:lnSpc>
                <a:spcPct val="100000"/>
              </a:lnSpc>
            </a:pPr>
            <a:endParaRPr lang="en-US" sz="1900"/>
          </a:p>
          <a:p>
            <a:pPr>
              <a:lnSpc>
                <a:spcPct val="100000"/>
              </a:lnSpc>
            </a:pPr>
            <a:r>
              <a:rPr lang="en-US" sz="1900">
                <a:ea typeface="+mn-lt"/>
                <a:cs typeface="+mn-lt"/>
              </a:rPr>
              <a:t>Sustainable farming techniques are essential to maximize food production while protecting a fragile environment. </a:t>
            </a:r>
            <a:r>
              <a:rPr lang="en-US" sz="1900" i="1">
                <a:ea typeface="+mn-lt"/>
                <a:cs typeface="+mn-lt"/>
              </a:rPr>
              <a:t>The Yield</a:t>
            </a:r>
            <a:r>
              <a:rPr lang="en-US" sz="1900">
                <a:ea typeface="+mn-lt"/>
                <a:cs typeface="+mn-lt"/>
              </a:rPr>
              <a:t>, an agricultural technology company based in Australia, uses sensors, data and machine learning to help farmers make informed decisions related to weather, soil and plant conditions.</a:t>
            </a:r>
          </a:p>
          <a:p>
            <a:pPr>
              <a:lnSpc>
                <a:spcPct val="100000"/>
              </a:lnSpc>
            </a:pPr>
            <a:endParaRPr lang="en-US" sz="1900"/>
          </a:p>
          <a:p>
            <a:pPr>
              <a:lnSpc>
                <a:spcPct val="100000"/>
              </a:lnSpc>
            </a:pPr>
            <a:r>
              <a:rPr lang="en-US" sz="1900">
                <a:hlinkClick r:id="rId2"/>
              </a:rPr>
              <a:t>https://www.microsoft.com/en-us/videoplayer/embed/RE4voJG?postJsllMsg=true</a:t>
            </a:r>
            <a:endParaRPr lang="en-US" sz="190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261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C216A6-08FB-482B-ABD1-B57ECA6BB67E}"/>
              </a:ext>
            </a:extLst>
          </p:cNvPr>
          <p:cNvSpPr>
            <a:spLocks noGrp="1"/>
          </p:cNvSpPr>
          <p:nvPr>
            <p:ph type="title"/>
          </p:nvPr>
        </p:nvSpPr>
        <p:spPr>
          <a:xfrm>
            <a:off x="761802" y="709938"/>
            <a:ext cx="4826830" cy="5530141"/>
          </a:xfrm>
        </p:spPr>
        <p:txBody>
          <a:bodyPr>
            <a:normAutofit/>
          </a:bodyPr>
          <a:lstStyle/>
          <a:p>
            <a:r>
              <a:rPr lang="en-US"/>
              <a:t>How machine learning works</a:t>
            </a:r>
          </a:p>
        </p:txBody>
      </p:sp>
      <p:sp useBgFill="1">
        <p:nvSpPr>
          <p:cNvPr id="10" name="Rectangle 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1B80F6-253D-4653-B13B-8988E589B2D2}"/>
              </a:ext>
            </a:extLst>
          </p:cNvPr>
          <p:cNvSpPr>
            <a:spLocks noGrp="1"/>
          </p:cNvSpPr>
          <p:nvPr>
            <p:ph idx="1"/>
          </p:nvPr>
        </p:nvSpPr>
        <p:spPr>
          <a:xfrm>
            <a:off x="6690455" y="709938"/>
            <a:ext cx="4016057" cy="5530141"/>
          </a:xfrm>
        </p:spPr>
        <p:txBody>
          <a:bodyPr vert="horz" lIns="91440" tIns="45720" rIns="91440" bIns="45720" rtlCol="0" anchor="ctr">
            <a:normAutofit/>
          </a:bodyPr>
          <a:lstStyle/>
          <a:p>
            <a:r>
              <a:rPr lang="en-US">
                <a:hlinkClick r:id="rId2"/>
              </a:rPr>
              <a:t>https://docs.microsoft.com/en-us/learn/wwl-data-ai/get-started-ai-fundamentals/media/machine-learn.gif</a:t>
            </a:r>
            <a:endParaRPr lang="en-US"/>
          </a:p>
        </p:txBody>
      </p:sp>
      <p:cxnSp>
        <p:nvCxnSpPr>
          <p:cNvPr id="12" name="Straight Connector 11">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64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0C592-186C-448F-ADF6-72A04B68BF45}"/>
              </a:ext>
            </a:extLst>
          </p:cNvPr>
          <p:cNvSpPr>
            <a:spLocks noGrp="1"/>
          </p:cNvSpPr>
          <p:nvPr>
            <p:ph type="title"/>
          </p:nvPr>
        </p:nvSpPr>
        <p:spPr>
          <a:xfrm>
            <a:off x="761801" y="296712"/>
            <a:ext cx="9906199" cy="1157242"/>
          </a:xfrm>
        </p:spPr>
        <p:txBody>
          <a:bodyPr>
            <a:normAutofit/>
          </a:bodyPr>
          <a:lstStyle/>
          <a:p>
            <a:pPr algn="ctr"/>
            <a:r>
              <a:rPr lang="en-US" b="1"/>
              <a:t>Understand anomaly detection</a:t>
            </a:r>
            <a:endParaRPr lang="en-US"/>
          </a:p>
          <a:p>
            <a:pPr algn="ctr"/>
            <a:endParaRPr lang="en-US"/>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4B62104-B796-490F-BAD4-6AFA3550B39E}"/>
              </a:ext>
            </a:extLst>
          </p:cNvPr>
          <p:cNvGraphicFramePr>
            <a:graphicFrameLocks noGrp="1"/>
          </p:cNvGraphicFramePr>
          <p:nvPr>
            <p:ph idx="1"/>
            <p:extLst>
              <p:ext uri="{D42A27DB-BD31-4B8C-83A1-F6EECF244321}">
                <p14:modId xmlns:p14="http://schemas.microsoft.com/office/powerpoint/2010/main" val="196580365"/>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261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8A4BD-9B00-44A1-AE89-7F1F9EA3297C}"/>
              </a:ext>
            </a:extLst>
          </p:cNvPr>
          <p:cNvSpPr>
            <a:spLocks noGrp="1"/>
          </p:cNvSpPr>
          <p:nvPr>
            <p:ph type="title"/>
          </p:nvPr>
        </p:nvSpPr>
        <p:spPr>
          <a:xfrm>
            <a:off x="761801" y="296712"/>
            <a:ext cx="9906199" cy="1157242"/>
          </a:xfrm>
        </p:spPr>
        <p:txBody>
          <a:bodyPr>
            <a:normAutofit/>
          </a:bodyPr>
          <a:lstStyle/>
          <a:p>
            <a:pPr algn="ctr"/>
            <a:r>
              <a:rPr lang="en-US" b="1"/>
              <a:t>Understand computer vision</a:t>
            </a:r>
            <a:endParaRPr lang="en-US"/>
          </a:p>
          <a:p>
            <a:pPr algn="ctr"/>
            <a:endParaRPr lang="en-US"/>
          </a:p>
        </p:txBody>
      </p:sp>
      <p:cxnSp>
        <p:nvCxnSpPr>
          <p:cNvPr id="24" name="Straight Connector 2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FCEB9909-0F17-458D-A276-4854D8BB7452}"/>
              </a:ext>
            </a:extLst>
          </p:cNvPr>
          <p:cNvGraphicFramePr>
            <a:graphicFrameLocks noGrp="1"/>
          </p:cNvGraphicFramePr>
          <p:nvPr>
            <p:ph idx="1"/>
            <p:extLst>
              <p:ext uri="{D42A27DB-BD31-4B8C-83A1-F6EECF244321}">
                <p14:modId xmlns:p14="http://schemas.microsoft.com/office/powerpoint/2010/main" val="1904252392"/>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50198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BevelVTI">
  <a:themeElements>
    <a:clrScheme name="AnalogousFromRegularSeedLeftStep">
      <a:dk1>
        <a:srgbClr val="000000"/>
      </a:dk1>
      <a:lt1>
        <a:srgbClr val="FFFFFF"/>
      </a:lt1>
      <a:dk2>
        <a:srgbClr val="39213B"/>
      </a:dk2>
      <a:lt2>
        <a:srgbClr val="E2E8E7"/>
      </a:lt2>
      <a:accent1>
        <a:srgbClr val="D13F62"/>
      </a:accent1>
      <a:accent2>
        <a:srgbClr val="BF2D8D"/>
      </a:accent2>
      <a:accent3>
        <a:srgbClr val="C63FD1"/>
      </a:accent3>
      <a:accent4>
        <a:srgbClr val="772DBF"/>
      </a:accent4>
      <a:accent5>
        <a:srgbClr val="4D3FD1"/>
      </a:accent5>
      <a:accent6>
        <a:srgbClr val="2D5DBF"/>
      </a:accent6>
      <a:hlink>
        <a:srgbClr val="31937B"/>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3.xml><?xml version="1.0" encoding="utf-8"?>
<a:theme xmlns:a="http://schemas.openxmlformats.org/drawingml/2006/main" name="VaultVTI">
  <a:themeElements>
    <a:clrScheme name="AnalogousFromLightSeedLeftStep">
      <a:dk1>
        <a:srgbClr val="000000"/>
      </a:dk1>
      <a:lt1>
        <a:srgbClr val="FFFFFF"/>
      </a:lt1>
      <a:dk2>
        <a:srgbClr val="243241"/>
      </a:dk2>
      <a:lt2>
        <a:srgbClr val="E5E8E2"/>
      </a:lt2>
      <a:accent1>
        <a:srgbClr val="AD96C6"/>
      </a:accent1>
      <a:accent2>
        <a:srgbClr val="827FBA"/>
      </a:accent2>
      <a:accent3>
        <a:srgbClr val="92A4C4"/>
      </a:accent3>
      <a:accent4>
        <a:srgbClr val="7DACB9"/>
      </a:accent4>
      <a:accent5>
        <a:srgbClr val="82ACA4"/>
      </a:accent5>
      <a:accent6>
        <a:srgbClr val="77AE8C"/>
      </a:accent6>
      <a:hlink>
        <a:srgbClr val="718B54"/>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docProps/app.xml><?xml version="1.0" encoding="utf-8"?>
<Properties xmlns="http://schemas.openxmlformats.org/officeDocument/2006/extended-properties" xmlns:vt="http://schemas.openxmlformats.org/officeDocument/2006/docPropsVTypes">
  <Template>Wisp</Template>
  <TotalTime>0</TotalTime>
  <Words>0</Words>
  <Application>Microsoft Office PowerPoint</Application>
  <PresentationFormat>Widescreen</PresentationFormat>
  <Paragraphs>0</Paragraphs>
  <Slides>44</Slides>
  <Notes>0</Notes>
  <HiddenSlides>0</HiddenSlides>
  <MMClips>0</MMClip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Wisp</vt:lpstr>
      <vt:lpstr>BevelVTI</vt:lpstr>
      <vt:lpstr>VaultVTI</vt:lpstr>
      <vt:lpstr>Basics of AI and ML</vt:lpstr>
      <vt:lpstr>What is AI</vt:lpstr>
      <vt:lpstr>What is AI?</vt:lpstr>
      <vt:lpstr>Need of AI </vt:lpstr>
      <vt:lpstr>Key Elements of AI</vt:lpstr>
      <vt:lpstr>Understand machine learning </vt:lpstr>
      <vt:lpstr>How machine learning works</vt:lpstr>
      <vt:lpstr>Understand anomaly detection </vt:lpstr>
      <vt:lpstr>Understand computer vision </vt:lpstr>
      <vt:lpstr>Computer vision services in Microsoft Azure </vt:lpstr>
      <vt:lpstr>Image classification</vt:lpstr>
      <vt:lpstr>CoinNet: A Mobile App</vt:lpstr>
      <vt:lpstr>Object detection</vt:lpstr>
      <vt:lpstr>Semantic segmentation</vt:lpstr>
      <vt:lpstr>Image analysis</vt:lpstr>
      <vt:lpstr>Face detection, analysis, and recognition</vt:lpstr>
      <vt:lpstr>Optical character recognition (OCR)</vt:lpstr>
      <vt:lpstr>Natural language processing </vt:lpstr>
      <vt:lpstr>Example</vt:lpstr>
      <vt:lpstr>Conversational AI </vt:lpstr>
      <vt:lpstr>Conversational AI </vt:lpstr>
      <vt:lpstr>You want to create a model to predict sales of ice cream based on historic data that includes daily ice cream sales totals and weather measurements. Which Azure service should you use?</vt:lpstr>
      <vt:lpstr>You want to train a model that classifies images of dogs and cats based on a collection of your own digital photographs. Which Azure service should you use?</vt:lpstr>
      <vt:lpstr>PowerPoint Presentation</vt:lpstr>
      <vt:lpstr>Data Split</vt:lpstr>
      <vt:lpstr>What is a Model</vt:lpstr>
      <vt:lpstr>Principals of Responsible AI</vt:lpstr>
      <vt:lpstr>Learning Algorithms</vt:lpstr>
      <vt:lpstr>Real time problems</vt:lpstr>
      <vt:lpstr>Regression</vt:lpstr>
      <vt:lpstr>Advantages &amp; Limitations of Regression</vt:lpstr>
      <vt:lpstr>Applications</vt:lpstr>
      <vt:lpstr>Binary Classification Problems</vt:lpstr>
      <vt:lpstr>Confusion Matrix</vt:lpstr>
      <vt:lpstr>Categorical Classification Problem</vt:lpstr>
      <vt:lpstr>ML Studio Classic</vt:lpstr>
      <vt:lpstr>ML studio Classic</vt:lpstr>
      <vt:lpstr>Missing Value Information for each Column</vt:lpstr>
      <vt:lpstr>PowerPoint Presentation</vt:lpstr>
      <vt:lpstr>Opportunities Space</vt:lpstr>
      <vt:lpstr>Opportunities Space</vt:lpstr>
      <vt:lpstr>Domain Applications : Electrical Engineering</vt:lpstr>
      <vt:lpstr>Domain Applications : Civil Engineering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76</cp:revision>
  <dcterms:created xsi:type="dcterms:W3CDTF">2022-02-17T05:11:07Z</dcterms:created>
  <dcterms:modified xsi:type="dcterms:W3CDTF">2022-11-28T08:11:18Z</dcterms:modified>
</cp:coreProperties>
</file>